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147470454" r:id="rId3"/>
    <p:sldId id="2147470446" r:id="rId4"/>
    <p:sldId id="2134805013" r:id="rId5"/>
    <p:sldId id="2147470448" r:id="rId6"/>
    <p:sldId id="260" r:id="rId7"/>
    <p:sldId id="263" r:id="rId8"/>
    <p:sldId id="264" r:id="rId9"/>
    <p:sldId id="265" r:id="rId10"/>
    <p:sldId id="266" r:id="rId11"/>
    <p:sldId id="2147470449" r:id="rId12"/>
    <p:sldId id="2147470450" r:id="rId13"/>
    <p:sldId id="2147470451" r:id="rId14"/>
    <p:sldId id="2147470452" r:id="rId15"/>
    <p:sldId id="2147470453" r:id="rId16"/>
    <p:sldId id="2147470455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E5DD36-6D22-924A-B4ED-521E9CF02B68}" v="125" dt="2021-12-30T06:03:28.9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4966"/>
  </p:normalViewPr>
  <p:slideViewPr>
    <p:cSldViewPr snapToGrid="0" snapToObjects="1">
      <p:cViewPr varScale="1">
        <p:scale>
          <a:sx n="104" d="100"/>
          <a:sy n="104" d="100"/>
        </p:scale>
        <p:origin x="232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o Ma" userId="007243a7-7a73-4df6-aab4-59b8bdc473e6" providerId="ADAL" clId="{28E5DD36-6D22-924A-B4ED-521E9CF02B68}"/>
    <pc:docChg chg="undo custSel addSld delSld modSld sldOrd">
      <pc:chgData name="Teo Ma" userId="007243a7-7a73-4df6-aab4-59b8bdc473e6" providerId="ADAL" clId="{28E5DD36-6D22-924A-B4ED-521E9CF02B68}" dt="2021-12-30T06:04:42.918" v="1024" actId="20578"/>
      <pc:docMkLst>
        <pc:docMk/>
      </pc:docMkLst>
      <pc:sldChg chg="addSp modSp mod setBg setClrOvrMap">
        <pc:chgData name="Teo Ma" userId="007243a7-7a73-4df6-aab4-59b8bdc473e6" providerId="ADAL" clId="{28E5DD36-6D22-924A-B4ED-521E9CF02B68}" dt="2021-12-30T06:02:32.935" v="1005" actId="26606"/>
        <pc:sldMkLst>
          <pc:docMk/>
          <pc:sldMk cId="1921297606" sldId="256"/>
        </pc:sldMkLst>
        <pc:spChg chg="mod">
          <ac:chgData name="Teo Ma" userId="007243a7-7a73-4df6-aab4-59b8bdc473e6" providerId="ADAL" clId="{28E5DD36-6D22-924A-B4ED-521E9CF02B68}" dt="2021-12-30T06:02:32.935" v="1005" actId="26606"/>
          <ac:spMkLst>
            <pc:docMk/>
            <pc:sldMk cId="1921297606" sldId="256"/>
            <ac:spMk id="2" creationId="{809E54F1-7265-CC48-983A-EA5BC4808787}"/>
          </ac:spMkLst>
        </pc:spChg>
        <pc:spChg chg="mod">
          <ac:chgData name="Teo Ma" userId="007243a7-7a73-4df6-aab4-59b8bdc473e6" providerId="ADAL" clId="{28E5DD36-6D22-924A-B4ED-521E9CF02B68}" dt="2021-12-30T06:02:32.935" v="1005" actId="26606"/>
          <ac:spMkLst>
            <pc:docMk/>
            <pc:sldMk cId="1921297606" sldId="256"/>
            <ac:spMk id="3" creationId="{AE06A6A8-8720-2046-80A0-5A41448CB0C1}"/>
          </ac:spMkLst>
        </pc:spChg>
        <pc:spChg chg="add">
          <ac:chgData name="Teo Ma" userId="007243a7-7a73-4df6-aab4-59b8bdc473e6" providerId="ADAL" clId="{28E5DD36-6D22-924A-B4ED-521E9CF02B68}" dt="2021-12-30T06:02:32.935" v="1005" actId="26606"/>
          <ac:spMkLst>
            <pc:docMk/>
            <pc:sldMk cId="1921297606" sldId="256"/>
            <ac:spMk id="10" creationId="{0DE6A193-4755-479A-BC6F-A7EBCA73BE1A}"/>
          </ac:spMkLst>
        </pc:spChg>
        <pc:spChg chg="add">
          <ac:chgData name="Teo Ma" userId="007243a7-7a73-4df6-aab4-59b8bdc473e6" providerId="ADAL" clId="{28E5DD36-6D22-924A-B4ED-521E9CF02B68}" dt="2021-12-30T06:02:32.935" v="1005" actId="26606"/>
          <ac:spMkLst>
            <pc:docMk/>
            <pc:sldMk cId="1921297606" sldId="256"/>
            <ac:spMk id="12" creationId="{5A55B759-31A7-423C-9BC2-A8BC09FE98B9}"/>
          </ac:spMkLst>
        </pc:spChg>
        <pc:spChg chg="add">
          <ac:chgData name="Teo Ma" userId="007243a7-7a73-4df6-aab4-59b8bdc473e6" providerId="ADAL" clId="{28E5DD36-6D22-924A-B4ED-521E9CF02B68}" dt="2021-12-30T06:02:32.935" v="1005" actId="26606"/>
          <ac:spMkLst>
            <pc:docMk/>
            <pc:sldMk cId="1921297606" sldId="256"/>
            <ac:spMk id="14" creationId="{F78796AF-79A0-47AC-BEFD-BFFC00F968C4}"/>
          </ac:spMkLst>
        </pc:spChg>
        <pc:picChg chg="add mod ord">
          <ac:chgData name="Teo Ma" userId="007243a7-7a73-4df6-aab4-59b8bdc473e6" providerId="ADAL" clId="{28E5DD36-6D22-924A-B4ED-521E9CF02B68}" dt="2021-12-30T06:02:32.935" v="1005" actId="26606"/>
          <ac:picMkLst>
            <pc:docMk/>
            <pc:sldMk cId="1921297606" sldId="256"/>
            <ac:picMk id="4" creationId="{16500FBB-6B5F-6640-925F-BC091D2398F7}"/>
          </ac:picMkLst>
        </pc:picChg>
        <pc:picChg chg="add mod">
          <ac:chgData name="Teo Ma" userId="007243a7-7a73-4df6-aab4-59b8bdc473e6" providerId="ADAL" clId="{28E5DD36-6D22-924A-B4ED-521E9CF02B68}" dt="2021-12-30T06:02:32.935" v="1005" actId="26606"/>
          <ac:picMkLst>
            <pc:docMk/>
            <pc:sldMk cId="1921297606" sldId="256"/>
            <ac:picMk id="5" creationId="{4D0C8974-2D93-D644-9657-5ACC2AA2643C}"/>
          </ac:picMkLst>
        </pc:picChg>
      </pc:sldChg>
      <pc:sldChg chg="addSp delSp modSp new del mod setBg">
        <pc:chgData name="Teo Ma" userId="007243a7-7a73-4df6-aab4-59b8bdc473e6" providerId="ADAL" clId="{28E5DD36-6D22-924A-B4ED-521E9CF02B68}" dt="2021-12-30T06:04:21.845" v="1022" actId="2696"/>
        <pc:sldMkLst>
          <pc:docMk/>
          <pc:sldMk cId="1595586885" sldId="257"/>
        </pc:sldMkLst>
        <pc:spChg chg="mod ord">
          <ac:chgData name="Teo Ma" userId="007243a7-7a73-4df6-aab4-59b8bdc473e6" providerId="ADAL" clId="{28E5DD36-6D22-924A-B4ED-521E9CF02B68}" dt="2021-12-30T03:30:28.620" v="62" actId="113"/>
          <ac:spMkLst>
            <pc:docMk/>
            <pc:sldMk cId="1595586885" sldId="257"/>
            <ac:spMk id="2" creationId="{721B7429-5279-D047-A339-3072E425805F}"/>
          </ac:spMkLst>
        </pc:spChg>
        <pc:spChg chg="del">
          <ac:chgData name="Teo Ma" userId="007243a7-7a73-4df6-aab4-59b8bdc473e6" providerId="ADAL" clId="{28E5DD36-6D22-924A-B4ED-521E9CF02B68}" dt="2021-12-30T03:25:30.710" v="53" actId="478"/>
          <ac:spMkLst>
            <pc:docMk/>
            <pc:sldMk cId="1595586885" sldId="257"/>
            <ac:spMk id="3" creationId="{5C0E5C04-AF05-5B47-8ED4-31A890C683D7}"/>
          </ac:spMkLst>
        </pc:spChg>
        <pc:spChg chg="add del">
          <ac:chgData name="Teo Ma" userId="007243a7-7a73-4df6-aab4-59b8bdc473e6" providerId="ADAL" clId="{28E5DD36-6D22-924A-B4ED-521E9CF02B68}" dt="2021-12-30T03:25:45.627" v="58" actId="26606"/>
          <ac:spMkLst>
            <pc:docMk/>
            <pc:sldMk cId="1595586885" sldId="257"/>
            <ac:spMk id="71" creationId="{37C89E4B-3C9F-44B9-8B86-D9E3D112D8EC}"/>
          </ac:spMkLst>
        </pc:spChg>
        <pc:spChg chg="add">
          <ac:chgData name="Teo Ma" userId="007243a7-7a73-4df6-aab4-59b8bdc473e6" providerId="ADAL" clId="{28E5DD36-6D22-924A-B4ED-521E9CF02B68}" dt="2021-12-30T03:25:45.631" v="59" actId="26606"/>
          <ac:spMkLst>
            <pc:docMk/>
            <pc:sldMk cId="1595586885" sldId="257"/>
            <ac:spMk id="1028" creationId="{D4771268-CB57-404A-9271-370EB28F6090}"/>
          </ac:spMkLst>
        </pc:spChg>
        <pc:picChg chg="add mod">
          <ac:chgData name="Teo Ma" userId="007243a7-7a73-4df6-aab4-59b8bdc473e6" providerId="ADAL" clId="{28E5DD36-6D22-924A-B4ED-521E9CF02B68}" dt="2021-12-30T03:25:45.631" v="59" actId="26606"/>
          <ac:picMkLst>
            <pc:docMk/>
            <pc:sldMk cId="1595586885" sldId="257"/>
            <ac:picMk id="1026" creationId="{743231E3-7EE0-1D4E-A8A1-F99A5D8292D2}"/>
          </ac:picMkLst>
        </pc:picChg>
        <pc:cxnChg chg="add del">
          <ac:chgData name="Teo Ma" userId="007243a7-7a73-4df6-aab4-59b8bdc473e6" providerId="ADAL" clId="{28E5DD36-6D22-924A-B4ED-521E9CF02B68}" dt="2021-12-30T03:25:45.627" v="58" actId="26606"/>
          <ac:cxnSpMkLst>
            <pc:docMk/>
            <pc:sldMk cId="1595586885" sldId="257"/>
            <ac:cxnSpMk id="73" creationId="{AA2EAA10-076F-46BD-8F0F-B9A2FB77A85C}"/>
          </ac:cxnSpMkLst>
        </pc:cxnChg>
        <pc:cxnChg chg="add del">
          <ac:chgData name="Teo Ma" userId="007243a7-7a73-4df6-aab4-59b8bdc473e6" providerId="ADAL" clId="{28E5DD36-6D22-924A-B4ED-521E9CF02B68}" dt="2021-12-30T03:25:45.627" v="58" actId="26606"/>
          <ac:cxnSpMkLst>
            <pc:docMk/>
            <pc:sldMk cId="1595586885" sldId="257"/>
            <ac:cxnSpMk id="75" creationId="{D891E407-403B-4764-86C9-33A56D3BCAA3}"/>
          </ac:cxnSpMkLst>
        </pc:cxnChg>
      </pc:sldChg>
      <pc:sldChg chg="addSp delSp modSp new del mod">
        <pc:chgData name="Teo Ma" userId="007243a7-7a73-4df6-aab4-59b8bdc473e6" providerId="ADAL" clId="{28E5DD36-6D22-924A-B4ED-521E9CF02B68}" dt="2021-12-30T06:03:58.347" v="1021" actId="2696"/>
        <pc:sldMkLst>
          <pc:docMk/>
          <pc:sldMk cId="4020775434" sldId="258"/>
        </pc:sldMkLst>
        <pc:spChg chg="mod">
          <ac:chgData name="Teo Ma" userId="007243a7-7a73-4df6-aab4-59b8bdc473e6" providerId="ADAL" clId="{28E5DD36-6D22-924A-B4ED-521E9CF02B68}" dt="2021-12-29T11:35:04.760" v="25" actId="20577"/>
          <ac:spMkLst>
            <pc:docMk/>
            <pc:sldMk cId="4020775434" sldId="258"/>
            <ac:spMk id="2" creationId="{DF981DCE-AF60-504D-88C5-240E4F4CCB9B}"/>
          </ac:spMkLst>
        </pc:spChg>
        <pc:spChg chg="del">
          <ac:chgData name="Teo Ma" userId="007243a7-7a73-4df6-aab4-59b8bdc473e6" providerId="ADAL" clId="{28E5DD36-6D22-924A-B4ED-521E9CF02B68}" dt="2021-12-29T11:34:45.723" v="11" actId="478"/>
          <ac:spMkLst>
            <pc:docMk/>
            <pc:sldMk cId="4020775434" sldId="258"/>
            <ac:spMk id="3" creationId="{76F4C4F3-A302-5244-9F19-85D9C4E0DE25}"/>
          </ac:spMkLst>
        </pc:spChg>
        <pc:picChg chg="add mod">
          <ac:chgData name="Teo Ma" userId="007243a7-7a73-4df6-aab4-59b8bdc473e6" providerId="ADAL" clId="{28E5DD36-6D22-924A-B4ED-521E9CF02B68}" dt="2021-12-29T11:42:35.139" v="45" actId="1076"/>
          <ac:picMkLst>
            <pc:docMk/>
            <pc:sldMk cId="4020775434" sldId="258"/>
            <ac:picMk id="4" creationId="{6DC23222-3F29-F84A-86D0-EEDE8E18214D}"/>
          </ac:picMkLst>
        </pc:picChg>
        <pc:picChg chg="add mod">
          <ac:chgData name="Teo Ma" userId="007243a7-7a73-4df6-aab4-59b8bdc473e6" providerId="ADAL" clId="{28E5DD36-6D22-924A-B4ED-521E9CF02B68}" dt="2021-12-29T11:42:30.142" v="42" actId="571"/>
          <ac:picMkLst>
            <pc:docMk/>
            <pc:sldMk cId="4020775434" sldId="258"/>
            <ac:picMk id="5" creationId="{05EAB5FB-ED69-7447-AF1B-89692B6DB117}"/>
          </ac:picMkLst>
        </pc:picChg>
        <pc:picChg chg="add mod">
          <ac:chgData name="Teo Ma" userId="007243a7-7a73-4df6-aab4-59b8bdc473e6" providerId="ADAL" clId="{28E5DD36-6D22-924A-B4ED-521E9CF02B68}" dt="2021-12-29T11:42:29.971" v="41" actId="571"/>
          <ac:picMkLst>
            <pc:docMk/>
            <pc:sldMk cId="4020775434" sldId="258"/>
            <ac:picMk id="6" creationId="{4D7F6B82-5CA7-5044-98C0-6520321F3ECE}"/>
          </ac:picMkLst>
        </pc:picChg>
        <pc:picChg chg="add mod">
          <ac:chgData name="Teo Ma" userId="007243a7-7a73-4df6-aab4-59b8bdc473e6" providerId="ADAL" clId="{28E5DD36-6D22-924A-B4ED-521E9CF02B68}" dt="2021-12-29T11:42:29.774" v="40" actId="571"/>
          <ac:picMkLst>
            <pc:docMk/>
            <pc:sldMk cId="4020775434" sldId="258"/>
            <ac:picMk id="7" creationId="{A1AD16CE-539C-9748-9F2D-DA89A8823DA8}"/>
          </ac:picMkLst>
        </pc:picChg>
        <pc:picChg chg="add mod">
          <ac:chgData name="Teo Ma" userId="007243a7-7a73-4df6-aab4-59b8bdc473e6" providerId="ADAL" clId="{28E5DD36-6D22-924A-B4ED-521E9CF02B68}" dt="2021-12-29T11:42:29.574" v="39" actId="571"/>
          <ac:picMkLst>
            <pc:docMk/>
            <pc:sldMk cId="4020775434" sldId="258"/>
            <ac:picMk id="8" creationId="{D8B6569D-1841-B940-83C6-D1A22D554489}"/>
          </ac:picMkLst>
        </pc:picChg>
        <pc:picChg chg="add del mod">
          <ac:chgData name="Teo Ma" userId="007243a7-7a73-4df6-aab4-59b8bdc473e6" providerId="ADAL" clId="{28E5DD36-6D22-924A-B4ED-521E9CF02B68}" dt="2021-12-29T11:42:39.552" v="48" actId="478"/>
          <ac:picMkLst>
            <pc:docMk/>
            <pc:sldMk cId="4020775434" sldId="258"/>
            <ac:picMk id="9" creationId="{4341FB66-C532-DE45-853F-B4E8497B4806}"/>
          </ac:picMkLst>
        </pc:picChg>
      </pc:sldChg>
      <pc:sldChg chg="addSp delSp modSp new del mod">
        <pc:chgData name="Teo Ma" userId="007243a7-7a73-4df6-aab4-59b8bdc473e6" providerId="ADAL" clId="{28E5DD36-6D22-924A-B4ED-521E9CF02B68}" dt="2021-12-30T06:03:50.103" v="1020" actId="2696"/>
        <pc:sldMkLst>
          <pc:docMk/>
          <pc:sldMk cId="2498580943" sldId="259"/>
        </pc:sldMkLst>
        <pc:spChg chg="del">
          <ac:chgData name="Teo Ma" userId="007243a7-7a73-4df6-aab4-59b8bdc473e6" providerId="ADAL" clId="{28E5DD36-6D22-924A-B4ED-521E9CF02B68}" dt="2021-12-29T11:35:23.570" v="26" actId="478"/>
          <ac:spMkLst>
            <pc:docMk/>
            <pc:sldMk cId="2498580943" sldId="259"/>
            <ac:spMk id="3" creationId="{C844B91B-55DE-7743-86F2-562374A4632D}"/>
          </ac:spMkLst>
        </pc:spChg>
        <pc:picChg chg="add mod">
          <ac:chgData name="Teo Ma" userId="007243a7-7a73-4df6-aab4-59b8bdc473e6" providerId="ADAL" clId="{28E5DD36-6D22-924A-B4ED-521E9CF02B68}" dt="2021-12-29T11:35:29.551" v="29" actId="1076"/>
          <ac:picMkLst>
            <pc:docMk/>
            <pc:sldMk cId="2498580943" sldId="259"/>
            <ac:picMk id="4" creationId="{646BC83D-8A76-894F-9C15-0EAAE957FEA8}"/>
          </ac:picMkLst>
        </pc:picChg>
        <pc:picChg chg="add mod">
          <ac:chgData name="Teo Ma" userId="007243a7-7a73-4df6-aab4-59b8bdc473e6" providerId="ADAL" clId="{28E5DD36-6D22-924A-B4ED-521E9CF02B68}" dt="2021-12-29T11:37:10.264" v="33"/>
          <ac:picMkLst>
            <pc:docMk/>
            <pc:sldMk cId="2498580943" sldId="259"/>
            <ac:picMk id="5" creationId="{B2FEEDAA-BE85-F44B-AF9C-EF00A9A92334}"/>
          </ac:picMkLst>
        </pc:picChg>
        <pc:picChg chg="add mod">
          <ac:chgData name="Teo Ma" userId="007243a7-7a73-4df6-aab4-59b8bdc473e6" providerId="ADAL" clId="{28E5DD36-6D22-924A-B4ED-521E9CF02B68}" dt="2021-12-29T11:37:09.569" v="32"/>
          <ac:picMkLst>
            <pc:docMk/>
            <pc:sldMk cId="2498580943" sldId="259"/>
            <ac:picMk id="6" creationId="{6AB00EE8-AA99-1D48-8AE5-5426769E5A59}"/>
          </ac:picMkLst>
        </pc:picChg>
      </pc:sldChg>
      <pc:sldChg chg="addSp delSp modSp new mod ord setBg">
        <pc:chgData name="Teo Ma" userId="007243a7-7a73-4df6-aab4-59b8bdc473e6" providerId="ADAL" clId="{28E5DD36-6D22-924A-B4ED-521E9CF02B68}" dt="2021-12-30T05:01:27.351" v="162" actId="1076"/>
        <pc:sldMkLst>
          <pc:docMk/>
          <pc:sldMk cId="3592384806" sldId="260"/>
        </pc:sldMkLst>
        <pc:spChg chg="mod">
          <ac:chgData name="Teo Ma" userId="007243a7-7a73-4df6-aab4-59b8bdc473e6" providerId="ADAL" clId="{28E5DD36-6D22-924A-B4ED-521E9CF02B68}" dt="2021-12-30T04:57:27.223" v="120" actId="26606"/>
          <ac:spMkLst>
            <pc:docMk/>
            <pc:sldMk cId="3592384806" sldId="260"/>
            <ac:spMk id="2" creationId="{E5909592-8D5A-1145-B780-77F33DFC0570}"/>
          </ac:spMkLst>
        </pc:spChg>
        <pc:spChg chg="del">
          <ac:chgData name="Teo Ma" userId="007243a7-7a73-4df6-aab4-59b8bdc473e6" providerId="ADAL" clId="{28E5DD36-6D22-924A-B4ED-521E9CF02B68}" dt="2021-12-30T04:10:57.233" v="65" actId="478"/>
          <ac:spMkLst>
            <pc:docMk/>
            <pc:sldMk cId="3592384806" sldId="260"/>
            <ac:spMk id="3" creationId="{56978718-CB2E-5D4F-8AC2-8DAFF2AC3F4B}"/>
          </ac:spMkLst>
        </pc:spChg>
        <pc:spChg chg="add">
          <ac:chgData name="Teo Ma" userId="007243a7-7a73-4df6-aab4-59b8bdc473e6" providerId="ADAL" clId="{28E5DD36-6D22-924A-B4ED-521E9CF02B68}" dt="2021-12-30T04:57:27.223" v="120" actId="26606"/>
          <ac:spMkLst>
            <pc:docMk/>
            <pc:sldMk cId="3592384806" sldId="260"/>
            <ac:spMk id="71" creationId="{42285737-90EE-47DC-AC80-8AE156B11969}"/>
          </ac:spMkLst>
        </pc:spChg>
        <pc:grpChg chg="add mod">
          <ac:chgData name="Teo Ma" userId="007243a7-7a73-4df6-aab4-59b8bdc473e6" providerId="ADAL" clId="{28E5DD36-6D22-924A-B4ED-521E9CF02B68}" dt="2021-12-30T05:01:27.351" v="162" actId="1076"/>
          <ac:grpSpMkLst>
            <pc:docMk/>
            <pc:sldMk cId="3592384806" sldId="260"/>
            <ac:grpSpMk id="4" creationId="{CDBEA7B4-50E1-924C-99BF-C003C28BFB48}"/>
          </ac:grpSpMkLst>
        </pc:grpChg>
        <pc:grpChg chg="add">
          <ac:chgData name="Teo Ma" userId="007243a7-7a73-4df6-aab4-59b8bdc473e6" providerId="ADAL" clId="{28E5DD36-6D22-924A-B4ED-521E9CF02B68}" dt="2021-12-30T04:57:27.223" v="120" actId="26606"/>
          <ac:grpSpMkLst>
            <pc:docMk/>
            <pc:sldMk cId="3592384806" sldId="260"/>
            <ac:grpSpMk id="73" creationId="{B57BDC17-F1B3-455F-BBF1-680AA1F25C06}"/>
          </ac:grpSpMkLst>
        </pc:grpChg>
        <pc:picChg chg="add mod">
          <ac:chgData name="Teo Ma" userId="007243a7-7a73-4df6-aab4-59b8bdc473e6" providerId="ADAL" clId="{28E5DD36-6D22-924A-B4ED-521E9CF02B68}" dt="2021-12-30T05:01:27.351" v="162" actId="1076"/>
          <ac:picMkLst>
            <pc:docMk/>
            <pc:sldMk cId="3592384806" sldId="260"/>
            <ac:picMk id="5" creationId="{2FA31389-A1D4-0445-B1E2-54F3E55EA38B}"/>
          </ac:picMkLst>
        </pc:picChg>
        <pc:picChg chg="add mod">
          <ac:chgData name="Teo Ma" userId="007243a7-7a73-4df6-aab4-59b8bdc473e6" providerId="ADAL" clId="{28E5DD36-6D22-924A-B4ED-521E9CF02B68}" dt="2021-12-30T05:01:09.066" v="160" actId="1076"/>
          <ac:picMkLst>
            <pc:docMk/>
            <pc:sldMk cId="3592384806" sldId="260"/>
            <ac:picMk id="15" creationId="{87F6B60F-C8AB-8B41-BA07-C600E7B8CAC0}"/>
          </ac:picMkLst>
        </pc:picChg>
        <pc:picChg chg="add mod">
          <ac:chgData name="Teo Ma" userId="007243a7-7a73-4df6-aab4-59b8bdc473e6" providerId="ADAL" clId="{28E5DD36-6D22-924A-B4ED-521E9CF02B68}" dt="2021-12-30T05:01:27.351" v="162" actId="1076"/>
          <ac:picMkLst>
            <pc:docMk/>
            <pc:sldMk cId="3592384806" sldId="260"/>
            <ac:picMk id="2050" creationId="{D2CB1ADD-81E1-6C41-9B31-790C36B16E90}"/>
          </ac:picMkLst>
        </pc:picChg>
      </pc:sldChg>
      <pc:sldChg chg="addSp delSp modSp new del mod">
        <pc:chgData name="Teo Ma" userId="007243a7-7a73-4df6-aab4-59b8bdc473e6" providerId="ADAL" clId="{28E5DD36-6D22-924A-B4ED-521E9CF02B68}" dt="2021-12-30T06:03:47.934" v="1019" actId="2696"/>
        <pc:sldMkLst>
          <pc:docMk/>
          <pc:sldMk cId="2433456123" sldId="261"/>
        </pc:sldMkLst>
        <pc:spChg chg="del">
          <ac:chgData name="Teo Ma" userId="007243a7-7a73-4df6-aab4-59b8bdc473e6" providerId="ADAL" clId="{28E5DD36-6D22-924A-B4ED-521E9CF02B68}" dt="2021-12-30T04:18:09.298" v="87" actId="478"/>
          <ac:spMkLst>
            <pc:docMk/>
            <pc:sldMk cId="2433456123" sldId="261"/>
            <ac:spMk id="2" creationId="{A45E5D74-123A-1948-ABAB-D2F6A0BA053A}"/>
          </ac:spMkLst>
        </pc:spChg>
        <pc:spChg chg="del">
          <ac:chgData name="Teo Ma" userId="007243a7-7a73-4df6-aab4-59b8bdc473e6" providerId="ADAL" clId="{28E5DD36-6D22-924A-B4ED-521E9CF02B68}" dt="2021-12-30T04:18:06.314" v="86" actId="478"/>
          <ac:spMkLst>
            <pc:docMk/>
            <pc:sldMk cId="2433456123" sldId="261"/>
            <ac:spMk id="3" creationId="{0596421F-FBC1-C14E-A2B4-561AEB21AEE4}"/>
          </ac:spMkLst>
        </pc:spChg>
        <pc:picChg chg="add mod">
          <ac:chgData name="Teo Ma" userId="007243a7-7a73-4df6-aab4-59b8bdc473e6" providerId="ADAL" clId="{28E5DD36-6D22-924A-B4ED-521E9CF02B68}" dt="2021-12-30T04:18:19.550" v="90" actId="1076"/>
          <ac:picMkLst>
            <pc:docMk/>
            <pc:sldMk cId="2433456123" sldId="261"/>
            <ac:picMk id="4" creationId="{3F78D4D4-242D-E64C-9672-D87F5A45926E}"/>
          </ac:picMkLst>
        </pc:picChg>
      </pc:sldChg>
      <pc:sldChg chg="addSp delSp modSp new del mod ord setBg">
        <pc:chgData name="Teo Ma" userId="007243a7-7a73-4df6-aab4-59b8bdc473e6" providerId="ADAL" clId="{28E5DD36-6D22-924A-B4ED-521E9CF02B68}" dt="2021-12-30T06:04:21.845" v="1022" actId="2696"/>
        <pc:sldMkLst>
          <pc:docMk/>
          <pc:sldMk cId="705166157" sldId="262"/>
        </pc:sldMkLst>
        <pc:spChg chg="mod">
          <ac:chgData name="Teo Ma" userId="007243a7-7a73-4df6-aab4-59b8bdc473e6" providerId="ADAL" clId="{28E5DD36-6D22-924A-B4ED-521E9CF02B68}" dt="2021-12-30T04:52:25.763" v="101" actId="20577"/>
          <ac:spMkLst>
            <pc:docMk/>
            <pc:sldMk cId="705166157" sldId="262"/>
            <ac:spMk id="2" creationId="{F87A55AF-38D3-464F-8BAE-712E23753EC9}"/>
          </ac:spMkLst>
        </pc:spChg>
        <pc:spChg chg="del">
          <ac:chgData name="Teo Ma" userId="007243a7-7a73-4df6-aab4-59b8bdc473e6" providerId="ADAL" clId="{28E5DD36-6D22-924A-B4ED-521E9CF02B68}" dt="2021-12-30T04:52:07.506" v="93" actId="478"/>
          <ac:spMkLst>
            <pc:docMk/>
            <pc:sldMk cId="705166157" sldId="262"/>
            <ac:spMk id="3" creationId="{BAB83DED-8737-EA4E-9BE9-4D081227BB58}"/>
          </ac:spMkLst>
        </pc:spChg>
        <pc:spChg chg="add">
          <ac:chgData name="Teo Ma" userId="007243a7-7a73-4df6-aab4-59b8bdc473e6" providerId="ADAL" clId="{28E5DD36-6D22-924A-B4ED-521E9CF02B68}" dt="2021-12-30T04:52:15.731" v="97" actId="26606"/>
          <ac:spMkLst>
            <pc:docMk/>
            <pc:sldMk cId="705166157" sldId="262"/>
            <ac:spMk id="9" creationId="{D4771268-CB57-404A-9271-370EB28F6090}"/>
          </ac:spMkLst>
        </pc:spChg>
        <pc:picChg chg="add mod">
          <ac:chgData name="Teo Ma" userId="007243a7-7a73-4df6-aab4-59b8bdc473e6" providerId="ADAL" clId="{28E5DD36-6D22-924A-B4ED-521E9CF02B68}" dt="2021-12-30T04:52:15.731" v="97" actId="26606"/>
          <ac:picMkLst>
            <pc:docMk/>
            <pc:sldMk cId="705166157" sldId="262"/>
            <ac:picMk id="4" creationId="{BB250AF6-0973-EE44-8CBE-AB1420E2726F}"/>
          </ac:picMkLst>
        </pc:picChg>
      </pc:sldChg>
      <pc:sldChg chg="addSp delSp modSp new mod setBg">
        <pc:chgData name="Teo Ma" userId="007243a7-7a73-4df6-aab4-59b8bdc473e6" providerId="ADAL" clId="{28E5DD36-6D22-924A-B4ED-521E9CF02B68}" dt="2021-12-30T05:10:27.100" v="242" actId="14100"/>
        <pc:sldMkLst>
          <pc:docMk/>
          <pc:sldMk cId="1952115034" sldId="263"/>
        </pc:sldMkLst>
        <pc:spChg chg="mod">
          <ac:chgData name="Teo Ma" userId="007243a7-7a73-4df6-aab4-59b8bdc473e6" providerId="ADAL" clId="{28E5DD36-6D22-924A-B4ED-521E9CF02B68}" dt="2021-12-30T05:09:52.096" v="231" actId="20577"/>
          <ac:spMkLst>
            <pc:docMk/>
            <pc:sldMk cId="1952115034" sldId="263"/>
            <ac:spMk id="2" creationId="{9A4D3680-F67C-1046-9AFA-F4536D52D2D1}"/>
          </ac:spMkLst>
        </pc:spChg>
        <pc:spChg chg="del">
          <ac:chgData name="Teo Ma" userId="007243a7-7a73-4df6-aab4-59b8bdc473e6" providerId="ADAL" clId="{28E5DD36-6D22-924A-B4ED-521E9CF02B68}" dt="2021-12-30T05:03:39.919" v="163"/>
          <ac:spMkLst>
            <pc:docMk/>
            <pc:sldMk cId="1952115034" sldId="263"/>
            <ac:spMk id="3" creationId="{559F0B9F-BC62-6942-8DCE-706FAF206F53}"/>
          </ac:spMkLst>
        </pc:spChg>
        <pc:spChg chg="add mod">
          <ac:chgData name="Teo Ma" userId="007243a7-7a73-4df6-aab4-59b8bdc473e6" providerId="ADAL" clId="{28E5DD36-6D22-924A-B4ED-521E9CF02B68}" dt="2021-12-30T05:10:27.100" v="242" actId="14100"/>
          <ac:spMkLst>
            <pc:docMk/>
            <pc:sldMk cId="1952115034" sldId="263"/>
            <ac:spMk id="4" creationId="{21C90279-4135-2543-A7BF-7191DA78C2FE}"/>
          </ac:spMkLst>
        </pc:spChg>
        <pc:spChg chg="add">
          <ac:chgData name="Teo Ma" userId="007243a7-7a73-4df6-aab4-59b8bdc473e6" providerId="ADAL" clId="{28E5DD36-6D22-924A-B4ED-521E9CF02B68}" dt="2021-12-30T05:09:32.889" v="202" actId="26606"/>
          <ac:spMkLst>
            <pc:docMk/>
            <pc:sldMk cId="1952115034" sldId="263"/>
            <ac:spMk id="10" creationId="{4B6ECB93-D7FF-4F09-A8ED-D4588EE7C7DA}"/>
          </ac:spMkLst>
        </pc:spChg>
        <pc:spChg chg="add">
          <ac:chgData name="Teo Ma" userId="007243a7-7a73-4df6-aab4-59b8bdc473e6" providerId="ADAL" clId="{28E5DD36-6D22-924A-B4ED-521E9CF02B68}" dt="2021-12-30T05:09:32.889" v="202" actId="26606"/>
          <ac:spMkLst>
            <pc:docMk/>
            <pc:sldMk cId="1952115034" sldId="263"/>
            <ac:spMk id="12" creationId="{EBF87945-A001-489F-9D9B-7D9435F0B9CA}"/>
          </ac:spMkLst>
        </pc:spChg>
        <pc:picChg chg="add mod">
          <ac:chgData name="Teo Ma" userId="007243a7-7a73-4df6-aab4-59b8bdc473e6" providerId="ADAL" clId="{28E5DD36-6D22-924A-B4ED-521E9CF02B68}" dt="2021-12-30T05:09:58.492" v="232" actId="14100"/>
          <ac:picMkLst>
            <pc:docMk/>
            <pc:sldMk cId="1952115034" sldId="263"/>
            <ac:picMk id="5" creationId="{9AAF4DDF-1E5D-F74E-93A0-7F63C490E69A}"/>
          </ac:picMkLst>
        </pc:picChg>
      </pc:sldChg>
      <pc:sldChg chg="addSp delSp modSp new mod setBg">
        <pc:chgData name="Teo Ma" userId="007243a7-7a73-4df6-aab4-59b8bdc473e6" providerId="ADAL" clId="{28E5DD36-6D22-924A-B4ED-521E9CF02B68}" dt="2021-12-30T05:16:37.491" v="306" actId="20577"/>
        <pc:sldMkLst>
          <pc:docMk/>
          <pc:sldMk cId="436750310" sldId="264"/>
        </pc:sldMkLst>
        <pc:spChg chg="mod">
          <ac:chgData name="Teo Ma" userId="007243a7-7a73-4df6-aab4-59b8bdc473e6" providerId="ADAL" clId="{28E5DD36-6D22-924A-B4ED-521E9CF02B68}" dt="2021-12-30T05:15:35.389" v="293" actId="26606"/>
          <ac:spMkLst>
            <pc:docMk/>
            <pc:sldMk cId="436750310" sldId="264"/>
            <ac:spMk id="2" creationId="{20A4FC8B-AA3F-2442-B9B4-0FB1CB99FE36}"/>
          </ac:spMkLst>
        </pc:spChg>
        <pc:spChg chg="add del mod">
          <ac:chgData name="Teo Ma" userId="007243a7-7a73-4df6-aab4-59b8bdc473e6" providerId="ADAL" clId="{28E5DD36-6D22-924A-B4ED-521E9CF02B68}" dt="2021-12-30T05:11:51.149" v="254"/>
          <ac:spMkLst>
            <pc:docMk/>
            <pc:sldMk cId="436750310" sldId="264"/>
            <ac:spMk id="3" creationId="{7A1CE32A-7378-5649-8081-BEE72C0ECB87}"/>
          </ac:spMkLst>
        </pc:spChg>
        <pc:spChg chg="add del mod">
          <ac:chgData name="Teo Ma" userId="007243a7-7a73-4df6-aab4-59b8bdc473e6" providerId="ADAL" clId="{28E5DD36-6D22-924A-B4ED-521E9CF02B68}" dt="2021-12-30T05:11:48.807" v="253"/>
          <ac:spMkLst>
            <pc:docMk/>
            <pc:sldMk cId="436750310" sldId="264"/>
            <ac:spMk id="4" creationId="{B003EC08-47F5-2A4A-8BBD-5CBC1539D095}"/>
          </ac:spMkLst>
        </pc:spChg>
        <pc:spChg chg="add del">
          <ac:chgData name="Teo Ma" userId="007243a7-7a73-4df6-aab4-59b8bdc473e6" providerId="ADAL" clId="{28E5DD36-6D22-924A-B4ED-521E9CF02B68}" dt="2021-12-30T05:11:45.631" v="250"/>
          <ac:spMkLst>
            <pc:docMk/>
            <pc:sldMk cId="436750310" sldId="264"/>
            <ac:spMk id="5" creationId="{2C0DD0BE-09E6-2D48-ABA2-244CCCE72613}"/>
          </ac:spMkLst>
        </pc:spChg>
        <pc:spChg chg="add mod">
          <ac:chgData name="Teo Ma" userId="007243a7-7a73-4df6-aab4-59b8bdc473e6" providerId="ADAL" clId="{28E5DD36-6D22-924A-B4ED-521E9CF02B68}" dt="2021-12-30T05:16:37.491" v="306" actId="20577"/>
          <ac:spMkLst>
            <pc:docMk/>
            <pc:sldMk cId="436750310" sldId="264"/>
            <ac:spMk id="6" creationId="{7191A1B1-E416-3949-9586-D95BCE72EBCB}"/>
          </ac:spMkLst>
        </pc:spChg>
        <pc:spChg chg="add del">
          <ac:chgData name="Teo Ma" userId="007243a7-7a73-4df6-aab4-59b8bdc473e6" providerId="ADAL" clId="{28E5DD36-6D22-924A-B4ED-521E9CF02B68}" dt="2021-12-30T05:12:36.757" v="260"/>
          <ac:spMkLst>
            <pc:docMk/>
            <pc:sldMk cId="436750310" sldId="264"/>
            <ac:spMk id="7" creationId="{EF933442-75E9-924F-A026-62EB39B40B3A}"/>
          </ac:spMkLst>
        </pc:spChg>
        <pc:spChg chg="add del">
          <ac:chgData name="Teo Ma" userId="007243a7-7a73-4df6-aab4-59b8bdc473e6" providerId="ADAL" clId="{28E5DD36-6D22-924A-B4ED-521E9CF02B68}" dt="2021-12-30T05:12:40.468" v="263"/>
          <ac:spMkLst>
            <pc:docMk/>
            <pc:sldMk cId="436750310" sldId="264"/>
            <ac:spMk id="8" creationId="{60441938-311C-9A4B-85D9-CFBBD39EC6F6}"/>
          </ac:spMkLst>
        </pc:spChg>
        <pc:spChg chg="add">
          <ac:chgData name="Teo Ma" userId="007243a7-7a73-4df6-aab4-59b8bdc473e6" providerId="ADAL" clId="{28E5DD36-6D22-924A-B4ED-521E9CF02B68}" dt="2021-12-30T05:15:35.389" v="293" actId="26606"/>
          <ac:spMkLst>
            <pc:docMk/>
            <pc:sldMk cId="436750310" sldId="264"/>
            <ac:spMk id="14" creationId="{4B6ECB93-D7FF-4F09-A8ED-D4588EE7C7DA}"/>
          </ac:spMkLst>
        </pc:spChg>
        <pc:spChg chg="add">
          <ac:chgData name="Teo Ma" userId="007243a7-7a73-4df6-aab4-59b8bdc473e6" providerId="ADAL" clId="{28E5DD36-6D22-924A-B4ED-521E9CF02B68}" dt="2021-12-30T05:15:35.389" v="293" actId="26606"/>
          <ac:spMkLst>
            <pc:docMk/>
            <pc:sldMk cId="436750310" sldId="264"/>
            <ac:spMk id="16" creationId="{EBF87945-A001-489F-9D9B-7D9435F0B9CA}"/>
          </ac:spMkLst>
        </pc:spChg>
        <pc:picChg chg="add mod">
          <ac:chgData name="Teo Ma" userId="007243a7-7a73-4df6-aab4-59b8bdc473e6" providerId="ADAL" clId="{28E5DD36-6D22-924A-B4ED-521E9CF02B68}" dt="2021-12-30T05:15:35.389" v="293" actId="26606"/>
          <ac:picMkLst>
            <pc:docMk/>
            <pc:sldMk cId="436750310" sldId="264"/>
            <ac:picMk id="9" creationId="{B9E42AD0-36CD-E74B-BEE8-9596DA99E1E4}"/>
          </ac:picMkLst>
        </pc:picChg>
      </pc:sldChg>
      <pc:sldChg chg="addSp delSp modSp new mod setBg">
        <pc:chgData name="Teo Ma" userId="007243a7-7a73-4df6-aab4-59b8bdc473e6" providerId="ADAL" clId="{28E5DD36-6D22-924A-B4ED-521E9CF02B68}" dt="2021-12-30T05:51:40.265" v="719" actId="20577"/>
        <pc:sldMkLst>
          <pc:docMk/>
          <pc:sldMk cId="3193565696" sldId="265"/>
        </pc:sldMkLst>
        <pc:spChg chg="mod">
          <ac:chgData name="Teo Ma" userId="007243a7-7a73-4df6-aab4-59b8bdc473e6" providerId="ADAL" clId="{28E5DD36-6D22-924A-B4ED-521E9CF02B68}" dt="2021-12-30T05:24:32.630" v="404" actId="26606"/>
          <ac:spMkLst>
            <pc:docMk/>
            <pc:sldMk cId="3193565696" sldId="265"/>
            <ac:spMk id="2" creationId="{B41929DE-7AB8-E142-BE12-7558D978B7A6}"/>
          </ac:spMkLst>
        </pc:spChg>
        <pc:spChg chg="del">
          <ac:chgData name="Teo Ma" userId="007243a7-7a73-4df6-aab4-59b8bdc473e6" providerId="ADAL" clId="{28E5DD36-6D22-924A-B4ED-521E9CF02B68}" dt="2021-12-30T05:17:56.848" v="352"/>
          <ac:spMkLst>
            <pc:docMk/>
            <pc:sldMk cId="3193565696" sldId="265"/>
            <ac:spMk id="3" creationId="{FB9C039C-08CA-D141-B8F8-9A6D851BC563}"/>
          </ac:spMkLst>
        </pc:spChg>
        <pc:spChg chg="add mod ord">
          <ac:chgData name="Teo Ma" userId="007243a7-7a73-4df6-aab4-59b8bdc473e6" providerId="ADAL" clId="{28E5DD36-6D22-924A-B4ED-521E9CF02B68}" dt="2021-12-30T05:51:40.265" v="719" actId="20577"/>
          <ac:spMkLst>
            <pc:docMk/>
            <pc:sldMk cId="3193565696" sldId="265"/>
            <ac:spMk id="4" creationId="{41E89AB3-305E-AA43-A3F5-EC75AE058DBF}"/>
          </ac:spMkLst>
        </pc:spChg>
        <pc:spChg chg="add del">
          <ac:chgData name="Teo Ma" userId="007243a7-7a73-4df6-aab4-59b8bdc473e6" providerId="ADAL" clId="{28E5DD36-6D22-924A-B4ED-521E9CF02B68}" dt="2021-12-30T05:24:26.938" v="401" actId="26606"/>
          <ac:spMkLst>
            <pc:docMk/>
            <pc:sldMk cId="3193565696" sldId="265"/>
            <ac:spMk id="10" creationId="{FF9B822F-893E-44C8-963C-64F50ACECBB2}"/>
          </ac:spMkLst>
        </pc:spChg>
        <pc:spChg chg="add del">
          <ac:chgData name="Teo Ma" userId="007243a7-7a73-4df6-aab4-59b8bdc473e6" providerId="ADAL" clId="{28E5DD36-6D22-924A-B4ED-521E9CF02B68}" dt="2021-12-30T05:24:26.938" v="401" actId="26606"/>
          <ac:spMkLst>
            <pc:docMk/>
            <pc:sldMk cId="3193565696" sldId="265"/>
            <ac:spMk id="12" creationId="{EBF87945-A001-489F-9D9B-7D9435F0B9CA}"/>
          </ac:spMkLst>
        </pc:spChg>
        <pc:spChg chg="add del">
          <ac:chgData name="Teo Ma" userId="007243a7-7a73-4df6-aab4-59b8bdc473e6" providerId="ADAL" clId="{28E5DD36-6D22-924A-B4ED-521E9CF02B68}" dt="2021-12-30T05:24:32.610" v="403" actId="26606"/>
          <ac:spMkLst>
            <pc:docMk/>
            <pc:sldMk cId="3193565696" sldId="265"/>
            <ac:spMk id="14" creationId="{9A0D773F-7A7D-4DBB-9DEA-86BB8B8F4BC8}"/>
          </ac:spMkLst>
        </pc:spChg>
        <pc:spChg chg="add del">
          <ac:chgData name="Teo Ma" userId="007243a7-7a73-4df6-aab4-59b8bdc473e6" providerId="ADAL" clId="{28E5DD36-6D22-924A-B4ED-521E9CF02B68}" dt="2021-12-30T05:24:32.610" v="403" actId="26606"/>
          <ac:spMkLst>
            <pc:docMk/>
            <pc:sldMk cId="3193565696" sldId="265"/>
            <ac:spMk id="15" creationId="{7FF47CB7-972F-479F-A36D-9E72D26EC8DA}"/>
          </ac:spMkLst>
        </pc:spChg>
        <pc:spChg chg="add del">
          <ac:chgData name="Teo Ma" userId="007243a7-7a73-4df6-aab4-59b8bdc473e6" providerId="ADAL" clId="{28E5DD36-6D22-924A-B4ED-521E9CF02B68}" dt="2021-12-30T05:24:32.610" v="403" actId="26606"/>
          <ac:spMkLst>
            <pc:docMk/>
            <pc:sldMk cId="3193565696" sldId="265"/>
            <ac:spMk id="16" creationId="{0D153B68-5844-490D-8E67-F616D6D721CA}"/>
          </ac:spMkLst>
        </pc:spChg>
        <pc:spChg chg="add">
          <ac:chgData name="Teo Ma" userId="007243a7-7a73-4df6-aab4-59b8bdc473e6" providerId="ADAL" clId="{28E5DD36-6D22-924A-B4ED-521E9CF02B68}" dt="2021-12-30T05:24:32.630" v="404" actId="26606"/>
          <ac:spMkLst>
            <pc:docMk/>
            <pc:sldMk cId="3193565696" sldId="265"/>
            <ac:spMk id="18" creationId="{FF9B822F-893E-44C8-963C-64F50ACECBB2}"/>
          </ac:spMkLst>
        </pc:spChg>
        <pc:spChg chg="add">
          <ac:chgData name="Teo Ma" userId="007243a7-7a73-4df6-aab4-59b8bdc473e6" providerId="ADAL" clId="{28E5DD36-6D22-924A-B4ED-521E9CF02B68}" dt="2021-12-30T05:24:32.630" v="404" actId="26606"/>
          <ac:spMkLst>
            <pc:docMk/>
            <pc:sldMk cId="3193565696" sldId="265"/>
            <ac:spMk id="19" creationId="{EBF87945-A001-489F-9D9B-7D9435F0B9CA}"/>
          </ac:spMkLst>
        </pc:spChg>
        <pc:picChg chg="add mod">
          <ac:chgData name="Teo Ma" userId="007243a7-7a73-4df6-aab4-59b8bdc473e6" providerId="ADAL" clId="{28E5DD36-6D22-924A-B4ED-521E9CF02B68}" dt="2021-12-30T05:24:41.507" v="407" actId="1076"/>
          <ac:picMkLst>
            <pc:docMk/>
            <pc:sldMk cId="3193565696" sldId="265"/>
            <ac:picMk id="5" creationId="{165C3309-62AA-3D4E-B074-6972B613735B}"/>
          </ac:picMkLst>
        </pc:picChg>
      </pc:sldChg>
      <pc:sldChg chg="addSp delSp modSp new mod setBg">
        <pc:chgData name="Teo Ma" userId="007243a7-7a73-4df6-aab4-59b8bdc473e6" providerId="ADAL" clId="{28E5DD36-6D22-924A-B4ED-521E9CF02B68}" dt="2021-12-30T05:51:27.967" v="706" actId="20577"/>
        <pc:sldMkLst>
          <pc:docMk/>
          <pc:sldMk cId="1987123812" sldId="266"/>
        </pc:sldMkLst>
        <pc:spChg chg="mod">
          <ac:chgData name="Teo Ma" userId="007243a7-7a73-4df6-aab4-59b8bdc473e6" providerId="ADAL" clId="{28E5DD36-6D22-924A-B4ED-521E9CF02B68}" dt="2021-12-30T05:42:31.738" v="521" actId="26606"/>
          <ac:spMkLst>
            <pc:docMk/>
            <pc:sldMk cId="1987123812" sldId="266"/>
            <ac:spMk id="2" creationId="{B724D722-BA1F-5347-A4D7-9B8F9387F6F7}"/>
          </ac:spMkLst>
        </pc:spChg>
        <pc:spChg chg="mod ord">
          <ac:chgData name="Teo Ma" userId="007243a7-7a73-4df6-aab4-59b8bdc473e6" providerId="ADAL" clId="{28E5DD36-6D22-924A-B4ED-521E9CF02B68}" dt="2021-12-30T05:51:27.967" v="706" actId="20577"/>
          <ac:spMkLst>
            <pc:docMk/>
            <pc:sldMk cId="1987123812" sldId="266"/>
            <ac:spMk id="3" creationId="{BE92621E-4F92-5A4F-8D43-ABADDE7F3A42}"/>
          </ac:spMkLst>
        </pc:spChg>
        <pc:spChg chg="add del">
          <ac:chgData name="Teo Ma" userId="007243a7-7a73-4df6-aab4-59b8bdc473e6" providerId="ADAL" clId="{28E5DD36-6D22-924A-B4ED-521E9CF02B68}" dt="2021-12-30T05:42:24.970" v="518" actId="26606"/>
          <ac:spMkLst>
            <pc:docMk/>
            <pc:sldMk cId="1987123812" sldId="266"/>
            <ac:spMk id="9" creationId="{FF9B822F-893E-44C8-963C-64F50ACECBB2}"/>
          </ac:spMkLst>
        </pc:spChg>
        <pc:spChg chg="add del">
          <ac:chgData name="Teo Ma" userId="007243a7-7a73-4df6-aab4-59b8bdc473e6" providerId="ADAL" clId="{28E5DD36-6D22-924A-B4ED-521E9CF02B68}" dt="2021-12-30T05:42:24.970" v="518" actId="26606"/>
          <ac:spMkLst>
            <pc:docMk/>
            <pc:sldMk cId="1987123812" sldId="266"/>
            <ac:spMk id="11" creationId="{EBF87945-A001-489F-9D9B-7D9435F0B9CA}"/>
          </ac:spMkLst>
        </pc:spChg>
        <pc:spChg chg="add del">
          <ac:chgData name="Teo Ma" userId="007243a7-7a73-4df6-aab4-59b8bdc473e6" providerId="ADAL" clId="{28E5DD36-6D22-924A-B4ED-521E9CF02B68}" dt="2021-12-30T05:42:31.716" v="520" actId="26606"/>
          <ac:spMkLst>
            <pc:docMk/>
            <pc:sldMk cId="1987123812" sldId="266"/>
            <ac:spMk id="14" creationId="{2B566528-1B12-4246-9431-5C2D7D081168}"/>
          </ac:spMkLst>
        </pc:spChg>
        <pc:spChg chg="add">
          <ac:chgData name="Teo Ma" userId="007243a7-7a73-4df6-aab4-59b8bdc473e6" providerId="ADAL" clId="{28E5DD36-6D22-924A-B4ED-521E9CF02B68}" dt="2021-12-30T05:42:31.738" v="521" actId="26606"/>
          <ac:spMkLst>
            <pc:docMk/>
            <pc:sldMk cId="1987123812" sldId="266"/>
            <ac:spMk id="20" creationId="{FF9B822F-893E-44C8-963C-64F50ACECBB2}"/>
          </ac:spMkLst>
        </pc:spChg>
        <pc:spChg chg="add">
          <ac:chgData name="Teo Ma" userId="007243a7-7a73-4df6-aab4-59b8bdc473e6" providerId="ADAL" clId="{28E5DD36-6D22-924A-B4ED-521E9CF02B68}" dt="2021-12-30T05:42:31.738" v="521" actId="26606"/>
          <ac:spMkLst>
            <pc:docMk/>
            <pc:sldMk cId="1987123812" sldId="266"/>
            <ac:spMk id="21" creationId="{EBF87945-A001-489F-9D9B-7D9435F0B9CA}"/>
          </ac:spMkLst>
        </pc:spChg>
        <pc:grpChg chg="add del">
          <ac:chgData name="Teo Ma" userId="007243a7-7a73-4df6-aab4-59b8bdc473e6" providerId="ADAL" clId="{28E5DD36-6D22-924A-B4ED-521E9CF02B68}" dt="2021-12-30T05:42:31.716" v="520" actId="26606"/>
          <ac:grpSpMkLst>
            <pc:docMk/>
            <pc:sldMk cId="1987123812" sldId="266"/>
            <ac:grpSpMk id="15" creationId="{5995D10D-E9C9-47DB-AE7E-801FEF38F5C9}"/>
          </ac:grpSpMkLst>
        </pc:grpChg>
        <pc:grpChg chg="add del">
          <ac:chgData name="Teo Ma" userId="007243a7-7a73-4df6-aab4-59b8bdc473e6" providerId="ADAL" clId="{28E5DD36-6D22-924A-B4ED-521E9CF02B68}" dt="2021-12-30T05:42:31.716" v="520" actId="26606"/>
          <ac:grpSpMkLst>
            <pc:docMk/>
            <pc:sldMk cId="1987123812" sldId="266"/>
            <ac:grpSpMk id="18" creationId="{828A5161-06F1-46CF-8AD7-844680A59E13}"/>
          </ac:grpSpMkLst>
        </pc:grpChg>
        <pc:picChg chg="add mod">
          <ac:chgData name="Teo Ma" userId="007243a7-7a73-4df6-aab4-59b8bdc473e6" providerId="ADAL" clId="{28E5DD36-6D22-924A-B4ED-521E9CF02B68}" dt="2021-12-30T05:42:38.657" v="523" actId="1076"/>
          <ac:picMkLst>
            <pc:docMk/>
            <pc:sldMk cId="1987123812" sldId="266"/>
            <ac:picMk id="4" creationId="{90776E76-E06B-0945-B35A-E2C68FE2FAC4}"/>
          </ac:picMkLst>
        </pc:picChg>
      </pc:sldChg>
      <pc:sldChg chg="addSp delSp modSp add mod">
        <pc:chgData name="Teo Ma" userId="007243a7-7a73-4df6-aab4-59b8bdc473e6" providerId="ADAL" clId="{28E5DD36-6D22-924A-B4ED-521E9CF02B68}" dt="2021-12-30T04:59:53.502" v="152" actId="1076"/>
        <pc:sldMkLst>
          <pc:docMk/>
          <pc:sldMk cId="3301767604" sldId="2134805013"/>
        </pc:sldMkLst>
        <pc:spChg chg="add del mod">
          <ac:chgData name="Teo Ma" userId="007243a7-7a73-4df6-aab4-59b8bdc473e6" providerId="ADAL" clId="{28E5DD36-6D22-924A-B4ED-521E9CF02B68}" dt="2021-12-30T04:59:44.475" v="148" actId="767"/>
          <ac:spMkLst>
            <pc:docMk/>
            <pc:sldMk cId="3301767604" sldId="2134805013"/>
            <ac:spMk id="2" creationId="{C2405E74-ED7E-2049-AA8C-58EE302768A0}"/>
          </ac:spMkLst>
        </pc:spChg>
        <pc:spChg chg="add del mod">
          <ac:chgData name="Teo Ma" userId="007243a7-7a73-4df6-aab4-59b8bdc473e6" providerId="ADAL" clId="{28E5DD36-6D22-924A-B4ED-521E9CF02B68}" dt="2021-12-30T04:59:53.502" v="152" actId="1076"/>
          <ac:spMkLst>
            <pc:docMk/>
            <pc:sldMk cId="3301767604" sldId="2134805013"/>
            <ac:spMk id="21" creationId="{59377E54-930E-4573-997D-C5B9AEB59CBF}"/>
          </ac:spMkLst>
        </pc:spChg>
        <pc:picChg chg="add del mod">
          <ac:chgData name="Teo Ma" userId="007243a7-7a73-4df6-aab4-59b8bdc473e6" providerId="ADAL" clId="{28E5DD36-6D22-924A-B4ED-521E9CF02B68}" dt="2021-12-30T04:59:45.426" v="150" actId="1076"/>
          <ac:picMkLst>
            <pc:docMk/>
            <pc:sldMk cId="3301767604" sldId="2134805013"/>
            <ac:picMk id="16" creationId="{57A281CF-1677-41C1-B06B-96A29A3F5F71}"/>
          </ac:picMkLst>
        </pc:picChg>
      </pc:sldChg>
      <pc:sldChg chg="addSp delSp modSp add mod ord setBg">
        <pc:chgData name="Teo Ma" userId="007243a7-7a73-4df6-aab4-59b8bdc473e6" providerId="ADAL" clId="{28E5DD36-6D22-924A-B4ED-521E9CF02B68}" dt="2021-12-30T04:58:29.191" v="132" actId="20577"/>
        <pc:sldMkLst>
          <pc:docMk/>
          <pc:sldMk cId="3045370228" sldId="2147470446"/>
        </pc:sldMkLst>
        <pc:spChg chg="mod">
          <ac:chgData name="Teo Ma" userId="007243a7-7a73-4df6-aab4-59b8bdc473e6" providerId="ADAL" clId="{28E5DD36-6D22-924A-B4ED-521E9CF02B68}" dt="2021-12-30T04:58:05.730" v="123" actId="26606"/>
          <ac:spMkLst>
            <pc:docMk/>
            <pc:sldMk cId="3045370228" sldId="2147470446"/>
            <ac:spMk id="2" creationId="{455DE97B-9C33-A340-8DF5-A84535625EF8}"/>
          </ac:spMkLst>
        </pc:spChg>
        <pc:spChg chg="mod ord">
          <ac:chgData name="Teo Ma" userId="007243a7-7a73-4df6-aab4-59b8bdc473e6" providerId="ADAL" clId="{28E5DD36-6D22-924A-B4ED-521E9CF02B68}" dt="2021-12-30T04:58:29.191" v="132" actId="20577"/>
          <ac:spMkLst>
            <pc:docMk/>
            <pc:sldMk cId="3045370228" sldId="2147470446"/>
            <ac:spMk id="11" creationId="{CDB85127-C3B9-CE4E-998D-F808B59295E3}"/>
          </ac:spMkLst>
        </pc:spChg>
        <pc:spChg chg="add del">
          <ac:chgData name="Teo Ma" userId="007243a7-7a73-4df6-aab4-59b8bdc473e6" providerId="ADAL" clId="{28E5DD36-6D22-924A-B4ED-521E9CF02B68}" dt="2021-12-30T04:58:05.703" v="122" actId="26606"/>
          <ac:spMkLst>
            <pc:docMk/>
            <pc:sldMk cId="3045370228" sldId="2147470446"/>
            <ac:spMk id="71" creationId="{42A5316D-ED2F-4F89-B4B4-8D9240B1A348}"/>
          </ac:spMkLst>
        </pc:spChg>
        <pc:spChg chg="add">
          <ac:chgData name="Teo Ma" userId="007243a7-7a73-4df6-aab4-59b8bdc473e6" providerId="ADAL" clId="{28E5DD36-6D22-924A-B4ED-521E9CF02B68}" dt="2021-12-30T04:58:05.730" v="123" actId="26606"/>
          <ac:spMkLst>
            <pc:docMk/>
            <pc:sldMk cId="3045370228" sldId="2147470446"/>
            <ac:spMk id="4100" creationId="{746E2A38-ACC8-44E6-85E2-A79CBAF15174}"/>
          </ac:spMkLst>
        </pc:spChg>
        <pc:picChg chg="mod">
          <ac:chgData name="Teo Ma" userId="007243a7-7a73-4df6-aab4-59b8bdc473e6" providerId="ADAL" clId="{28E5DD36-6D22-924A-B4ED-521E9CF02B68}" dt="2021-12-30T04:58:13.038" v="124" actId="14100"/>
          <ac:picMkLst>
            <pc:docMk/>
            <pc:sldMk cId="3045370228" sldId="2147470446"/>
            <ac:picMk id="7" creationId="{108C340F-44A8-CB4E-820E-D7B14B4777B6}"/>
          </ac:picMkLst>
        </pc:picChg>
        <pc:picChg chg="mod">
          <ac:chgData name="Teo Ma" userId="007243a7-7a73-4df6-aab4-59b8bdc473e6" providerId="ADAL" clId="{28E5DD36-6D22-924A-B4ED-521E9CF02B68}" dt="2021-12-30T04:58:05.730" v="123" actId="26606"/>
          <ac:picMkLst>
            <pc:docMk/>
            <pc:sldMk cId="3045370228" sldId="2147470446"/>
            <ac:picMk id="4098" creationId="{EC75CB79-AE27-1A42-8293-846D637C7C0F}"/>
          </ac:picMkLst>
        </pc:picChg>
      </pc:sldChg>
      <pc:sldChg chg="addSp delSp modSp add del mod ord setBg setClrOvrMap">
        <pc:chgData name="Teo Ma" userId="007243a7-7a73-4df6-aab4-59b8bdc473e6" providerId="ADAL" clId="{28E5DD36-6D22-924A-B4ED-521E9CF02B68}" dt="2021-12-30T06:04:31.558" v="1023" actId="2696"/>
        <pc:sldMkLst>
          <pc:docMk/>
          <pc:sldMk cId="2139062172" sldId="2147470447"/>
        </pc:sldMkLst>
        <pc:spChg chg="mod ord">
          <ac:chgData name="Teo Ma" userId="007243a7-7a73-4df6-aab4-59b8bdc473e6" providerId="ADAL" clId="{28E5DD36-6D22-924A-B4ED-521E9CF02B68}" dt="2021-12-30T04:59:23.216" v="139" actId="26606"/>
          <ac:spMkLst>
            <pc:docMk/>
            <pc:sldMk cId="2139062172" sldId="2147470447"/>
            <ac:spMk id="2" creationId="{28CD45F5-7FBD-A341-95CA-79B99E26D63F}"/>
          </ac:spMkLst>
        </pc:spChg>
        <pc:spChg chg="ord">
          <ac:chgData name="Teo Ma" userId="007243a7-7a73-4df6-aab4-59b8bdc473e6" providerId="ADAL" clId="{28E5DD36-6D22-924A-B4ED-521E9CF02B68}" dt="2021-12-30T04:59:23.216" v="139" actId="26606"/>
          <ac:spMkLst>
            <pc:docMk/>
            <pc:sldMk cId="2139062172" sldId="2147470447"/>
            <ac:spMk id="3" creationId="{FF8914E3-BA9B-974A-A25D-2D9237EFF764}"/>
          </ac:spMkLst>
        </pc:spChg>
        <pc:spChg chg="mod">
          <ac:chgData name="Teo Ma" userId="007243a7-7a73-4df6-aab4-59b8bdc473e6" providerId="ADAL" clId="{28E5DD36-6D22-924A-B4ED-521E9CF02B68}" dt="2021-12-30T04:59:23.216" v="139" actId="26606"/>
          <ac:spMkLst>
            <pc:docMk/>
            <pc:sldMk cId="2139062172" sldId="2147470447"/>
            <ac:spMk id="6" creationId="{4EFED054-B921-4A4B-978D-91AD09F31287}"/>
          </ac:spMkLst>
        </pc:spChg>
        <pc:spChg chg="add del">
          <ac:chgData name="Teo Ma" userId="007243a7-7a73-4df6-aab4-59b8bdc473e6" providerId="ADAL" clId="{28E5DD36-6D22-924A-B4ED-521E9CF02B68}" dt="2021-12-30T04:59:04.365" v="134" actId="26606"/>
          <ac:spMkLst>
            <pc:docMk/>
            <pc:sldMk cId="2139062172" sldId="2147470447"/>
            <ac:spMk id="13" creationId="{6EFFF4A2-EB01-4738-9824-8D9A72A51BB9}"/>
          </ac:spMkLst>
        </pc:spChg>
        <pc:spChg chg="add del">
          <ac:chgData name="Teo Ma" userId="007243a7-7a73-4df6-aab4-59b8bdc473e6" providerId="ADAL" clId="{28E5DD36-6D22-924A-B4ED-521E9CF02B68}" dt="2021-12-30T04:59:04.365" v="134" actId="26606"/>
          <ac:spMkLst>
            <pc:docMk/>
            <pc:sldMk cId="2139062172" sldId="2147470447"/>
            <ac:spMk id="15" creationId="{23D97D8B-CFC5-431A-AA32-93C4522A6EE6}"/>
          </ac:spMkLst>
        </pc:spChg>
        <pc:spChg chg="add del">
          <ac:chgData name="Teo Ma" userId="007243a7-7a73-4df6-aab4-59b8bdc473e6" providerId="ADAL" clId="{28E5DD36-6D22-924A-B4ED-521E9CF02B68}" dt="2021-12-30T04:59:23.208" v="138" actId="26606"/>
          <ac:spMkLst>
            <pc:docMk/>
            <pc:sldMk cId="2139062172" sldId="2147470447"/>
            <ac:spMk id="19" creationId="{B1A0A2C2-4F85-44AF-8708-8DCA4B550CB8}"/>
          </ac:spMkLst>
        </pc:spChg>
        <pc:spChg chg="add del">
          <ac:chgData name="Teo Ma" userId="007243a7-7a73-4df6-aab4-59b8bdc473e6" providerId="ADAL" clId="{28E5DD36-6D22-924A-B4ED-521E9CF02B68}" dt="2021-12-30T04:59:12.081" v="136" actId="26606"/>
          <ac:spMkLst>
            <pc:docMk/>
            <pc:sldMk cId="2139062172" sldId="2147470447"/>
            <ac:spMk id="21" creationId="{EA9E6440-28AB-43CB-B9F2-B84F6A187783}"/>
          </ac:spMkLst>
        </pc:spChg>
        <pc:spChg chg="add del">
          <ac:chgData name="Teo Ma" userId="007243a7-7a73-4df6-aab4-59b8bdc473e6" providerId="ADAL" clId="{28E5DD36-6D22-924A-B4ED-521E9CF02B68}" dt="2021-12-30T04:59:23.208" v="138" actId="26606"/>
          <ac:spMkLst>
            <pc:docMk/>
            <pc:sldMk cId="2139062172" sldId="2147470447"/>
            <ac:spMk id="23" creationId="{003713C1-2FB2-413B-BF91-3AE41726FB7A}"/>
          </ac:spMkLst>
        </pc:spChg>
        <pc:spChg chg="add del">
          <ac:chgData name="Teo Ma" userId="007243a7-7a73-4df6-aab4-59b8bdc473e6" providerId="ADAL" clId="{28E5DD36-6D22-924A-B4ED-521E9CF02B68}" dt="2021-12-30T04:59:23.208" v="138" actId="26606"/>
          <ac:spMkLst>
            <pc:docMk/>
            <pc:sldMk cId="2139062172" sldId="2147470447"/>
            <ac:spMk id="24" creationId="{90795B4D-5022-4A7F-A01D-8D880B7CDBE6}"/>
          </ac:spMkLst>
        </pc:spChg>
        <pc:spChg chg="add del">
          <ac:chgData name="Teo Ma" userId="007243a7-7a73-4df6-aab4-59b8bdc473e6" providerId="ADAL" clId="{28E5DD36-6D22-924A-B4ED-521E9CF02B68}" dt="2021-12-30T04:59:23.208" v="138" actId="26606"/>
          <ac:spMkLst>
            <pc:docMk/>
            <pc:sldMk cId="2139062172" sldId="2147470447"/>
            <ac:spMk id="25" creationId="{AFD19018-DE7C-4796-ADF2-AD2EB0FC0D9C}"/>
          </ac:spMkLst>
        </pc:spChg>
        <pc:spChg chg="add">
          <ac:chgData name="Teo Ma" userId="007243a7-7a73-4df6-aab4-59b8bdc473e6" providerId="ADAL" clId="{28E5DD36-6D22-924A-B4ED-521E9CF02B68}" dt="2021-12-30T04:59:23.216" v="139" actId="26606"/>
          <ac:spMkLst>
            <pc:docMk/>
            <pc:sldMk cId="2139062172" sldId="2147470447"/>
            <ac:spMk id="27" creationId="{EA9E6440-28AB-43CB-B9F2-B84F6A187783}"/>
          </ac:spMkLst>
        </pc:spChg>
        <pc:grpChg chg="add del">
          <ac:chgData name="Teo Ma" userId="007243a7-7a73-4df6-aab4-59b8bdc473e6" providerId="ADAL" clId="{28E5DD36-6D22-924A-B4ED-521E9CF02B68}" dt="2021-12-30T04:59:04.365" v="134" actId="26606"/>
          <ac:grpSpMkLst>
            <pc:docMk/>
            <pc:sldMk cId="2139062172" sldId="2147470447"/>
            <ac:grpSpMk id="17" creationId="{F91EAA54-AC0A-4AEF-ACE5-B1DD3DC8173B}"/>
          </ac:grpSpMkLst>
        </pc:grpChg>
        <pc:picChg chg="mod ord">
          <ac:chgData name="Teo Ma" userId="007243a7-7a73-4df6-aab4-59b8bdc473e6" providerId="ADAL" clId="{28E5DD36-6D22-924A-B4ED-521E9CF02B68}" dt="2021-12-30T04:59:23.216" v="139" actId="26606"/>
          <ac:picMkLst>
            <pc:docMk/>
            <pc:sldMk cId="2139062172" sldId="2147470447"/>
            <ac:picMk id="5" creationId="{DE608D50-9A49-2A48-8011-2626E445787E}"/>
          </ac:picMkLst>
        </pc:picChg>
        <pc:picChg chg="mod ord">
          <ac:chgData name="Teo Ma" userId="007243a7-7a73-4df6-aab4-59b8bdc473e6" providerId="ADAL" clId="{28E5DD36-6D22-924A-B4ED-521E9CF02B68}" dt="2021-12-30T04:59:23.216" v="139" actId="26606"/>
          <ac:picMkLst>
            <pc:docMk/>
            <pc:sldMk cId="2139062172" sldId="2147470447"/>
            <ac:picMk id="7" creationId="{E1ED15DB-9D82-AF42-977A-E27841924CD0}"/>
          </ac:picMkLst>
        </pc:picChg>
        <pc:picChg chg="mod ord">
          <ac:chgData name="Teo Ma" userId="007243a7-7a73-4df6-aab4-59b8bdc473e6" providerId="ADAL" clId="{28E5DD36-6D22-924A-B4ED-521E9CF02B68}" dt="2021-12-30T04:59:23.216" v="139" actId="26606"/>
          <ac:picMkLst>
            <pc:docMk/>
            <pc:sldMk cId="2139062172" sldId="2147470447"/>
            <ac:picMk id="8" creationId="{2C58A240-085E-0649-9E16-BBF4C09E36D5}"/>
          </ac:picMkLst>
        </pc:picChg>
      </pc:sldChg>
      <pc:sldChg chg="addSp modSp new mod ord setBg">
        <pc:chgData name="Teo Ma" userId="007243a7-7a73-4df6-aab4-59b8bdc473e6" providerId="ADAL" clId="{28E5DD36-6D22-924A-B4ED-521E9CF02B68}" dt="2021-12-30T06:04:42.918" v="1024" actId="20578"/>
        <pc:sldMkLst>
          <pc:docMk/>
          <pc:sldMk cId="2845950287" sldId="2147470448"/>
        </pc:sldMkLst>
        <pc:spChg chg="add">
          <ac:chgData name="Teo Ma" userId="007243a7-7a73-4df6-aab4-59b8bdc473e6" providerId="ADAL" clId="{28E5DD36-6D22-924A-B4ED-521E9CF02B68}" dt="2021-12-30T04:13:05.680" v="72"/>
          <ac:spMkLst>
            <pc:docMk/>
            <pc:sldMk cId="2845950287" sldId="2147470448"/>
            <ac:spMk id="2" creationId="{3D8D63FC-BAF7-A041-ABF9-255063E10FA4}"/>
          </ac:spMkLst>
        </pc:spChg>
        <pc:spChg chg="add mod">
          <ac:chgData name="Teo Ma" userId="007243a7-7a73-4df6-aab4-59b8bdc473e6" providerId="ADAL" clId="{28E5DD36-6D22-924A-B4ED-521E9CF02B68}" dt="2021-12-30T04:13:18.650" v="74" actId="14100"/>
          <ac:spMkLst>
            <pc:docMk/>
            <pc:sldMk cId="2845950287" sldId="2147470448"/>
            <ac:spMk id="3" creationId="{59D827F0-7DEA-E742-A03D-540A1B9AC0D5}"/>
          </ac:spMkLst>
        </pc:spChg>
        <pc:spChg chg="add mod ord">
          <ac:chgData name="Teo Ma" userId="007243a7-7a73-4df6-aab4-59b8bdc473e6" providerId="ADAL" clId="{28E5DD36-6D22-924A-B4ED-521E9CF02B68}" dt="2021-12-30T04:16:02.213" v="82" actId="113"/>
          <ac:spMkLst>
            <pc:docMk/>
            <pc:sldMk cId="2845950287" sldId="2147470448"/>
            <ac:spMk id="6" creationId="{6BC80F35-F631-E347-8E8A-FCE9F30818A0}"/>
          </ac:spMkLst>
        </pc:spChg>
        <pc:spChg chg="add">
          <ac:chgData name="Teo Ma" userId="007243a7-7a73-4df6-aab4-59b8bdc473e6" providerId="ADAL" clId="{28E5DD36-6D22-924A-B4ED-521E9CF02B68}" dt="2021-12-30T04:15:54.149" v="81" actId="26606"/>
          <ac:spMkLst>
            <pc:docMk/>
            <pc:sldMk cId="2845950287" sldId="2147470448"/>
            <ac:spMk id="11" creationId="{D4771268-CB57-404A-9271-370EB28F6090}"/>
          </ac:spMkLst>
        </pc:spChg>
        <pc:picChg chg="add mod ord">
          <ac:chgData name="Teo Ma" userId="007243a7-7a73-4df6-aab4-59b8bdc473e6" providerId="ADAL" clId="{28E5DD36-6D22-924A-B4ED-521E9CF02B68}" dt="2021-12-30T04:16:25.757" v="85" actId="1076"/>
          <ac:picMkLst>
            <pc:docMk/>
            <pc:sldMk cId="2845950287" sldId="2147470448"/>
            <ac:picMk id="4" creationId="{44204AAB-18D6-2D4D-B7B2-3873909469DA}"/>
          </ac:picMkLst>
        </pc:picChg>
      </pc:sldChg>
      <pc:sldChg chg="addSp delSp modSp new mod setBg">
        <pc:chgData name="Teo Ma" userId="007243a7-7a73-4df6-aab4-59b8bdc473e6" providerId="ADAL" clId="{28E5DD36-6D22-924A-B4ED-521E9CF02B68}" dt="2021-12-30T05:50:06.177" v="639" actId="113"/>
        <pc:sldMkLst>
          <pc:docMk/>
          <pc:sldMk cId="3258246040" sldId="2147470449"/>
        </pc:sldMkLst>
        <pc:spChg chg="mod">
          <ac:chgData name="Teo Ma" userId="007243a7-7a73-4df6-aab4-59b8bdc473e6" providerId="ADAL" clId="{28E5DD36-6D22-924A-B4ED-521E9CF02B68}" dt="2021-12-30T05:44:42.607" v="538" actId="26606"/>
          <ac:spMkLst>
            <pc:docMk/>
            <pc:sldMk cId="3258246040" sldId="2147470449"/>
            <ac:spMk id="2" creationId="{9E624EAC-9B37-B245-9C8D-CBCDE22E9D1E}"/>
          </ac:spMkLst>
        </pc:spChg>
        <pc:spChg chg="mod">
          <ac:chgData name="Teo Ma" userId="007243a7-7a73-4df6-aab4-59b8bdc473e6" providerId="ADAL" clId="{28E5DD36-6D22-924A-B4ED-521E9CF02B68}" dt="2021-12-30T05:50:06.177" v="639" actId="113"/>
          <ac:spMkLst>
            <pc:docMk/>
            <pc:sldMk cId="3258246040" sldId="2147470449"/>
            <ac:spMk id="3" creationId="{45B5B5D7-9BBA-604A-A356-F5728F8F49BF}"/>
          </ac:spMkLst>
        </pc:spChg>
        <pc:spChg chg="add">
          <ac:chgData name="Teo Ma" userId="007243a7-7a73-4df6-aab4-59b8bdc473e6" providerId="ADAL" clId="{28E5DD36-6D22-924A-B4ED-521E9CF02B68}" dt="2021-12-30T05:44:42.607" v="538" actId="26606"/>
          <ac:spMkLst>
            <pc:docMk/>
            <pc:sldMk cId="3258246040" sldId="2147470449"/>
            <ac:spMk id="9" creationId="{4B6ECB93-D7FF-4F09-A8ED-D4588EE7C7DA}"/>
          </ac:spMkLst>
        </pc:spChg>
        <pc:spChg chg="add">
          <ac:chgData name="Teo Ma" userId="007243a7-7a73-4df6-aab4-59b8bdc473e6" providerId="ADAL" clId="{28E5DD36-6D22-924A-B4ED-521E9CF02B68}" dt="2021-12-30T05:44:42.607" v="538" actId="26606"/>
          <ac:spMkLst>
            <pc:docMk/>
            <pc:sldMk cId="3258246040" sldId="2147470449"/>
            <ac:spMk id="11" creationId="{EBF87945-A001-489F-9D9B-7D9435F0B9CA}"/>
          </ac:spMkLst>
        </pc:spChg>
        <pc:picChg chg="add del mod">
          <ac:chgData name="Teo Ma" userId="007243a7-7a73-4df6-aab4-59b8bdc473e6" providerId="ADAL" clId="{28E5DD36-6D22-924A-B4ED-521E9CF02B68}" dt="2021-12-30T05:44:49.392" v="539" actId="478"/>
          <ac:picMkLst>
            <pc:docMk/>
            <pc:sldMk cId="3258246040" sldId="2147470449"/>
            <ac:picMk id="4" creationId="{00D7D5AC-B2A4-4E42-BF97-719DF0EA8C29}"/>
          </ac:picMkLst>
        </pc:picChg>
        <pc:picChg chg="add mod">
          <ac:chgData name="Teo Ma" userId="007243a7-7a73-4df6-aab4-59b8bdc473e6" providerId="ADAL" clId="{28E5DD36-6D22-924A-B4ED-521E9CF02B68}" dt="2021-12-30T05:45:18.745" v="561" actId="1037"/>
          <ac:picMkLst>
            <pc:docMk/>
            <pc:sldMk cId="3258246040" sldId="2147470449"/>
            <ac:picMk id="5" creationId="{A139A37D-DC83-394A-A084-F7F4F10E76CA}"/>
          </ac:picMkLst>
        </pc:picChg>
      </pc:sldChg>
      <pc:sldChg chg="addSp modSp new mod setBg">
        <pc:chgData name="Teo Ma" userId="007243a7-7a73-4df6-aab4-59b8bdc473e6" providerId="ADAL" clId="{28E5DD36-6D22-924A-B4ED-521E9CF02B68}" dt="2021-12-30T05:49:45.262" v="635" actId="20577"/>
        <pc:sldMkLst>
          <pc:docMk/>
          <pc:sldMk cId="2820348638" sldId="2147470450"/>
        </pc:sldMkLst>
        <pc:spChg chg="mod">
          <ac:chgData name="Teo Ma" userId="007243a7-7a73-4df6-aab4-59b8bdc473e6" providerId="ADAL" clId="{28E5DD36-6D22-924A-B4ED-521E9CF02B68}" dt="2021-12-30T05:48:42.815" v="610" actId="26606"/>
          <ac:spMkLst>
            <pc:docMk/>
            <pc:sldMk cId="2820348638" sldId="2147470450"/>
            <ac:spMk id="2" creationId="{655AE533-9054-3847-BD4F-5139EDA5D9E3}"/>
          </ac:spMkLst>
        </pc:spChg>
        <pc:spChg chg="mod">
          <ac:chgData name="Teo Ma" userId="007243a7-7a73-4df6-aab4-59b8bdc473e6" providerId="ADAL" clId="{28E5DD36-6D22-924A-B4ED-521E9CF02B68}" dt="2021-12-30T05:49:45.262" v="635" actId="20577"/>
          <ac:spMkLst>
            <pc:docMk/>
            <pc:sldMk cId="2820348638" sldId="2147470450"/>
            <ac:spMk id="3" creationId="{866E0F83-EEF4-2445-BC0F-79F43935C867}"/>
          </ac:spMkLst>
        </pc:spChg>
        <pc:spChg chg="add">
          <ac:chgData name="Teo Ma" userId="007243a7-7a73-4df6-aab4-59b8bdc473e6" providerId="ADAL" clId="{28E5DD36-6D22-924A-B4ED-521E9CF02B68}" dt="2021-12-30T05:48:42.815" v="610" actId="26606"/>
          <ac:spMkLst>
            <pc:docMk/>
            <pc:sldMk cId="2820348638" sldId="2147470450"/>
            <ac:spMk id="9" creationId="{4B6ECB93-D7FF-4F09-A8ED-D4588EE7C7DA}"/>
          </ac:spMkLst>
        </pc:spChg>
        <pc:spChg chg="add">
          <ac:chgData name="Teo Ma" userId="007243a7-7a73-4df6-aab4-59b8bdc473e6" providerId="ADAL" clId="{28E5DD36-6D22-924A-B4ED-521E9CF02B68}" dt="2021-12-30T05:48:42.815" v="610" actId="26606"/>
          <ac:spMkLst>
            <pc:docMk/>
            <pc:sldMk cId="2820348638" sldId="2147470450"/>
            <ac:spMk id="11" creationId="{EBF87945-A001-489F-9D9B-7D9435F0B9CA}"/>
          </ac:spMkLst>
        </pc:spChg>
        <pc:picChg chg="add mod">
          <ac:chgData name="Teo Ma" userId="007243a7-7a73-4df6-aab4-59b8bdc473e6" providerId="ADAL" clId="{28E5DD36-6D22-924A-B4ED-521E9CF02B68}" dt="2021-12-30T05:48:42.815" v="610" actId="26606"/>
          <ac:picMkLst>
            <pc:docMk/>
            <pc:sldMk cId="2820348638" sldId="2147470450"/>
            <ac:picMk id="4" creationId="{F66B758B-CEF8-C940-834E-2C465C7B9A11}"/>
          </ac:picMkLst>
        </pc:picChg>
      </pc:sldChg>
      <pc:sldChg chg="addSp delSp modSp new mod setBg">
        <pc:chgData name="Teo Ma" userId="007243a7-7a73-4df6-aab4-59b8bdc473e6" providerId="ADAL" clId="{28E5DD36-6D22-924A-B4ED-521E9CF02B68}" dt="2021-12-30T05:58:26.919" v="875" actId="14100"/>
        <pc:sldMkLst>
          <pc:docMk/>
          <pc:sldMk cId="3141467652" sldId="2147470451"/>
        </pc:sldMkLst>
        <pc:spChg chg="mod">
          <ac:chgData name="Teo Ma" userId="007243a7-7a73-4df6-aab4-59b8bdc473e6" providerId="ADAL" clId="{28E5DD36-6D22-924A-B4ED-521E9CF02B68}" dt="2021-12-30T05:53:25.985" v="749" actId="26606"/>
          <ac:spMkLst>
            <pc:docMk/>
            <pc:sldMk cId="3141467652" sldId="2147470451"/>
            <ac:spMk id="2" creationId="{52CCBB4E-DBC8-5E42-99B6-95161BABC356}"/>
          </ac:spMkLst>
        </pc:spChg>
        <pc:spChg chg="del mod">
          <ac:chgData name="Teo Ma" userId="007243a7-7a73-4df6-aab4-59b8bdc473e6" providerId="ADAL" clId="{28E5DD36-6D22-924A-B4ED-521E9CF02B68}" dt="2021-12-30T05:53:21.326" v="747" actId="478"/>
          <ac:spMkLst>
            <pc:docMk/>
            <pc:sldMk cId="3141467652" sldId="2147470451"/>
            <ac:spMk id="3" creationId="{E98C3973-1BB9-8C4D-9151-0BDD1C800403}"/>
          </ac:spMkLst>
        </pc:spChg>
        <pc:spChg chg="add">
          <ac:chgData name="Teo Ma" userId="007243a7-7a73-4df6-aab4-59b8bdc473e6" providerId="ADAL" clId="{28E5DD36-6D22-924A-B4ED-521E9CF02B68}" dt="2021-12-30T05:53:25.985" v="749" actId="26606"/>
          <ac:spMkLst>
            <pc:docMk/>
            <pc:sldMk cId="3141467652" sldId="2147470451"/>
            <ac:spMk id="9" creationId="{D4771268-CB57-404A-9271-370EB28F6090}"/>
          </ac:spMkLst>
        </pc:spChg>
        <pc:picChg chg="add mod">
          <ac:chgData name="Teo Ma" userId="007243a7-7a73-4df6-aab4-59b8bdc473e6" providerId="ADAL" clId="{28E5DD36-6D22-924A-B4ED-521E9CF02B68}" dt="2021-12-30T05:58:22.737" v="873" actId="1076"/>
          <ac:picMkLst>
            <pc:docMk/>
            <pc:sldMk cId="3141467652" sldId="2147470451"/>
            <ac:picMk id="4" creationId="{2B230662-8FA8-8B4C-9ACA-15256EAF47D1}"/>
          </ac:picMkLst>
        </pc:picChg>
        <pc:picChg chg="add mod">
          <ac:chgData name="Teo Ma" userId="007243a7-7a73-4df6-aab4-59b8bdc473e6" providerId="ADAL" clId="{28E5DD36-6D22-924A-B4ED-521E9CF02B68}" dt="2021-12-30T05:58:26.919" v="875" actId="14100"/>
          <ac:picMkLst>
            <pc:docMk/>
            <pc:sldMk cId="3141467652" sldId="2147470451"/>
            <ac:picMk id="5" creationId="{9038DCF8-BA09-6C42-8BE4-53E437E2D6E4}"/>
          </ac:picMkLst>
        </pc:picChg>
      </pc:sldChg>
      <pc:sldChg chg="addSp delSp modSp new mod setBg">
        <pc:chgData name="Teo Ma" userId="007243a7-7a73-4df6-aab4-59b8bdc473e6" providerId="ADAL" clId="{28E5DD36-6D22-924A-B4ED-521E9CF02B68}" dt="2021-12-30T05:54:47.099" v="778" actId="26606"/>
        <pc:sldMkLst>
          <pc:docMk/>
          <pc:sldMk cId="1377358221" sldId="2147470452"/>
        </pc:sldMkLst>
        <pc:spChg chg="mod">
          <ac:chgData name="Teo Ma" userId="007243a7-7a73-4df6-aab4-59b8bdc473e6" providerId="ADAL" clId="{28E5DD36-6D22-924A-B4ED-521E9CF02B68}" dt="2021-12-30T05:54:47.099" v="778" actId="26606"/>
          <ac:spMkLst>
            <pc:docMk/>
            <pc:sldMk cId="1377358221" sldId="2147470452"/>
            <ac:spMk id="2" creationId="{F9F336F5-755A-2C44-B7D2-F3ED937BB1B0}"/>
          </ac:spMkLst>
        </pc:spChg>
        <pc:spChg chg="del">
          <ac:chgData name="Teo Ma" userId="007243a7-7a73-4df6-aab4-59b8bdc473e6" providerId="ADAL" clId="{28E5DD36-6D22-924A-B4ED-521E9CF02B68}" dt="2021-12-30T05:54:33.747" v="776" actId="478"/>
          <ac:spMkLst>
            <pc:docMk/>
            <pc:sldMk cId="1377358221" sldId="2147470452"/>
            <ac:spMk id="3" creationId="{B7E120F3-3934-1E4A-AA59-E50D8B29E8B9}"/>
          </ac:spMkLst>
        </pc:spChg>
        <pc:spChg chg="add">
          <ac:chgData name="Teo Ma" userId="007243a7-7a73-4df6-aab4-59b8bdc473e6" providerId="ADAL" clId="{28E5DD36-6D22-924A-B4ED-521E9CF02B68}" dt="2021-12-30T05:54:47.099" v="778" actId="26606"/>
          <ac:spMkLst>
            <pc:docMk/>
            <pc:sldMk cId="1377358221" sldId="2147470452"/>
            <ac:spMk id="9" creationId="{D4771268-CB57-404A-9271-370EB28F6090}"/>
          </ac:spMkLst>
        </pc:spChg>
        <pc:picChg chg="add mod">
          <ac:chgData name="Teo Ma" userId="007243a7-7a73-4df6-aab4-59b8bdc473e6" providerId="ADAL" clId="{28E5DD36-6D22-924A-B4ED-521E9CF02B68}" dt="2021-12-30T05:54:47.099" v="778" actId="26606"/>
          <ac:picMkLst>
            <pc:docMk/>
            <pc:sldMk cId="1377358221" sldId="2147470452"/>
            <ac:picMk id="4" creationId="{E6101708-8F99-6041-84C2-DCE37124CB99}"/>
          </ac:picMkLst>
        </pc:picChg>
      </pc:sldChg>
      <pc:sldChg chg="addSp delSp modSp new mod setBg">
        <pc:chgData name="Teo Ma" userId="007243a7-7a73-4df6-aab4-59b8bdc473e6" providerId="ADAL" clId="{28E5DD36-6D22-924A-B4ED-521E9CF02B68}" dt="2021-12-30T05:57:01.285" v="864" actId="113"/>
        <pc:sldMkLst>
          <pc:docMk/>
          <pc:sldMk cId="2811532596" sldId="2147470453"/>
        </pc:sldMkLst>
        <pc:spChg chg="mod">
          <ac:chgData name="Teo Ma" userId="007243a7-7a73-4df6-aab4-59b8bdc473e6" providerId="ADAL" clId="{28E5DD36-6D22-924A-B4ED-521E9CF02B68}" dt="2021-12-30T05:57:01.285" v="864" actId="113"/>
          <ac:spMkLst>
            <pc:docMk/>
            <pc:sldMk cId="2811532596" sldId="2147470453"/>
            <ac:spMk id="2" creationId="{128F6BE6-268B-484F-B12A-B9A23C39153C}"/>
          </ac:spMkLst>
        </pc:spChg>
        <pc:spChg chg="del">
          <ac:chgData name="Teo Ma" userId="007243a7-7a73-4df6-aab4-59b8bdc473e6" providerId="ADAL" clId="{28E5DD36-6D22-924A-B4ED-521E9CF02B68}" dt="2021-12-30T05:56:19.866" v="855" actId="478"/>
          <ac:spMkLst>
            <pc:docMk/>
            <pc:sldMk cId="2811532596" sldId="2147470453"/>
            <ac:spMk id="3" creationId="{8F193F90-99BA-2444-9398-7B17D4515F14}"/>
          </ac:spMkLst>
        </pc:spChg>
        <pc:spChg chg="add del">
          <ac:chgData name="Teo Ma" userId="007243a7-7a73-4df6-aab4-59b8bdc473e6" providerId="ADAL" clId="{28E5DD36-6D22-924A-B4ED-521E9CF02B68}" dt="2021-12-30T05:56:23.660" v="857" actId="478"/>
          <ac:spMkLst>
            <pc:docMk/>
            <pc:sldMk cId="2811532596" sldId="2147470453"/>
            <ac:spMk id="5" creationId="{F06A44D2-00B1-6B4D-BABF-64BD28B4A906}"/>
          </ac:spMkLst>
        </pc:spChg>
        <pc:spChg chg="add">
          <ac:chgData name="Teo Ma" userId="007243a7-7a73-4df6-aab4-59b8bdc473e6" providerId="ADAL" clId="{28E5DD36-6D22-924A-B4ED-521E9CF02B68}" dt="2021-12-30T05:56:38.016" v="859" actId="26606"/>
          <ac:spMkLst>
            <pc:docMk/>
            <pc:sldMk cId="2811532596" sldId="2147470453"/>
            <ac:spMk id="11" creationId="{D4771268-CB57-404A-9271-370EB28F6090}"/>
          </ac:spMkLst>
        </pc:spChg>
        <pc:picChg chg="add mod">
          <ac:chgData name="Teo Ma" userId="007243a7-7a73-4df6-aab4-59b8bdc473e6" providerId="ADAL" clId="{28E5DD36-6D22-924A-B4ED-521E9CF02B68}" dt="2021-12-30T05:56:38.016" v="859" actId="26606"/>
          <ac:picMkLst>
            <pc:docMk/>
            <pc:sldMk cId="2811532596" sldId="2147470453"/>
            <ac:picMk id="6" creationId="{6B1341FD-E532-3B48-87E0-2645B442B76E}"/>
          </ac:picMkLst>
        </pc:picChg>
      </pc:sldChg>
      <pc:sldChg chg="addSp modSp new mod setBg">
        <pc:chgData name="Teo Ma" userId="007243a7-7a73-4df6-aab4-59b8bdc473e6" providerId="ADAL" clId="{28E5DD36-6D22-924A-B4ED-521E9CF02B68}" dt="2021-12-30T06:02:03.655" v="1002" actId="403"/>
        <pc:sldMkLst>
          <pc:docMk/>
          <pc:sldMk cId="2424606700" sldId="2147470454"/>
        </pc:sldMkLst>
        <pc:spChg chg="mod">
          <ac:chgData name="Teo Ma" userId="007243a7-7a73-4df6-aab4-59b8bdc473e6" providerId="ADAL" clId="{28E5DD36-6D22-924A-B4ED-521E9CF02B68}" dt="2021-12-30T06:01:44.144" v="996" actId="113"/>
          <ac:spMkLst>
            <pc:docMk/>
            <pc:sldMk cId="2424606700" sldId="2147470454"/>
            <ac:spMk id="2" creationId="{E51080DE-D8F8-D445-83CC-2726986FA6D9}"/>
          </ac:spMkLst>
        </pc:spChg>
        <pc:spChg chg="mod">
          <ac:chgData name="Teo Ma" userId="007243a7-7a73-4df6-aab4-59b8bdc473e6" providerId="ADAL" clId="{28E5DD36-6D22-924A-B4ED-521E9CF02B68}" dt="2021-12-30T06:02:03.655" v="1002" actId="403"/>
          <ac:spMkLst>
            <pc:docMk/>
            <pc:sldMk cId="2424606700" sldId="2147470454"/>
            <ac:spMk id="3" creationId="{7A36AFCA-8077-7F44-9572-F9A80B1983BB}"/>
          </ac:spMkLst>
        </pc:spChg>
        <pc:spChg chg="add">
          <ac:chgData name="Teo Ma" userId="007243a7-7a73-4df6-aab4-59b8bdc473e6" providerId="ADAL" clId="{28E5DD36-6D22-924A-B4ED-521E9CF02B68}" dt="2021-12-30T06:01:07.583" v="973" actId="26606"/>
          <ac:spMkLst>
            <pc:docMk/>
            <pc:sldMk cId="2424606700" sldId="2147470454"/>
            <ac:spMk id="9" creationId="{73DE2CFE-42F2-48F0-8706-5264E012B10C}"/>
          </ac:spMkLst>
        </pc:spChg>
        <pc:picChg chg="add mod">
          <ac:chgData name="Teo Ma" userId="007243a7-7a73-4df6-aab4-59b8bdc473e6" providerId="ADAL" clId="{28E5DD36-6D22-924A-B4ED-521E9CF02B68}" dt="2021-12-30T06:01:07.583" v="973" actId="26606"/>
          <ac:picMkLst>
            <pc:docMk/>
            <pc:sldMk cId="2424606700" sldId="2147470454"/>
            <ac:picMk id="4" creationId="{9C92318E-D737-B048-B510-32A0D08A72CD}"/>
          </ac:picMkLst>
        </pc:picChg>
      </pc:sldChg>
      <pc:sldChg chg="addSp delSp modSp new mod setBg setClrOvrMap">
        <pc:chgData name="Teo Ma" userId="007243a7-7a73-4df6-aab4-59b8bdc473e6" providerId="ADAL" clId="{28E5DD36-6D22-924A-B4ED-521E9CF02B68}" dt="2021-12-30T06:03:33.013" v="1018" actId="26606"/>
        <pc:sldMkLst>
          <pc:docMk/>
          <pc:sldMk cId="831253070" sldId="2147470455"/>
        </pc:sldMkLst>
        <pc:spChg chg="mod ord">
          <ac:chgData name="Teo Ma" userId="007243a7-7a73-4df6-aab4-59b8bdc473e6" providerId="ADAL" clId="{28E5DD36-6D22-924A-B4ED-521E9CF02B68}" dt="2021-12-30T06:03:33.013" v="1018" actId="26606"/>
          <ac:spMkLst>
            <pc:docMk/>
            <pc:sldMk cId="831253070" sldId="2147470455"/>
            <ac:spMk id="2" creationId="{D58FD1DA-9A94-9948-86FC-07BAF5D9F718}"/>
          </ac:spMkLst>
        </pc:spChg>
        <pc:spChg chg="del mod">
          <ac:chgData name="Teo Ma" userId="007243a7-7a73-4df6-aab4-59b8bdc473e6" providerId="ADAL" clId="{28E5DD36-6D22-924A-B4ED-521E9CF02B68}" dt="2021-12-30T06:03:28.525" v="1016" actId="478"/>
          <ac:spMkLst>
            <pc:docMk/>
            <pc:sldMk cId="831253070" sldId="2147470455"/>
            <ac:spMk id="3" creationId="{79FC625F-AA1B-6C46-B457-6975D0B41E69}"/>
          </ac:spMkLst>
        </pc:spChg>
        <pc:spChg chg="add del">
          <ac:chgData name="Teo Ma" userId="007243a7-7a73-4df6-aab4-59b8bdc473e6" providerId="ADAL" clId="{28E5DD36-6D22-924A-B4ED-521E9CF02B68}" dt="2021-12-30T06:03:33.013" v="1018" actId="26606"/>
          <ac:spMkLst>
            <pc:docMk/>
            <pc:sldMk cId="831253070" sldId="2147470455"/>
            <ac:spMk id="8" creationId="{C7FA33FF-088D-4F16-95A2-2C64D353DEA8}"/>
          </ac:spMkLst>
        </pc:spChg>
        <pc:spChg chg="add del">
          <ac:chgData name="Teo Ma" userId="007243a7-7a73-4df6-aab4-59b8bdc473e6" providerId="ADAL" clId="{28E5DD36-6D22-924A-B4ED-521E9CF02B68}" dt="2021-12-30T06:03:33.013" v="1018" actId="26606"/>
          <ac:spMkLst>
            <pc:docMk/>
            <pc:sldMk cId="831253070" sldId="2147470455"/>
            <ac:spMk id="10" creationId="{A376EFB1-01CF-419F-ABF1-2AF02BBFCBD1}"/>
          </ac:spMkLst>
        </pc:spChg>
        <pc:spChg chg="add del">
          <ac:chgData name="Teo Ma" userId="007243a7-7a73-4df6-aab4-59b8bdc473e6" providerId="ADAL" clId="{28E5DD36-6D22-924A-B4ED-521E9CF02B68}" dt="2021-12-30T06:03:33.013" v="1018" actId="26606"/>
          <ac:spMkLst>
            <pc:docMk/>
            <pc:sldMk cId="831253070" sldId="2147470455"/>
            <ac:spMk id="12" creationId="{FF9DEA15-78BD-4750-AA18-B9F28A6D5AB8}"/>
          </ac:spMkLst>
        </pc:spChg>
        <pc:spChg chg="add">
          <ac:chgData name="Teo Ma" userId="007243a7-7a73-4df6-aab4-59b8bdc473e6" providerId="ADAL" clId="{28E5DD36-6D22-924A-B4ED-521E9CF02B68}" dt="2021-12-30T06:03:33.013" v="1018" actId="26606"/>
          <ac:spMkLst>
            <pc:docMk/>
            <pc:sldMk cId="831253070" sldId="2147470455"/>
            <ac:spMk id="17" creationId="{0DE6A193-4755-479A-BC6F-A7EBCA73BE1A}"/>
          </ac:spMkLst>
        </pc:spChg>
        <pc:spChg chg="add">
          <ac:chgData name="Teo Ma" userId="007243a7-7a73-4df6-aab4-59b8bdc473e6" providerId="ADAL" clId="{28E5DD36-6D22-924A-B4ED-521E9CF02B68}" dt="2021-12-30T06:03:33.013" v="1018" actId="26606"/>
          <ac:spMkLst>
            <pc:docMk/>
            <pc:sldMk cId="831253070" sldId="2147470455"/>
            <ac:spMk id="19" creationId="{AB8B8498-A488-40AF-99EB-F622ED9AD6B8}"/>
          </ac:spMkLst>
        </pc:spChg>
        <pc:spChg chg="add">
          <ac:chgData name="Teo Ma" userId="007243a7-7a73-4df6-aab4-59b8bdc473e6" providerId="ADAL" clId="{28E5DD36-6D22-924A-B4ED-521E9CF02B68}" dt="2021-12-30T06:03:33.013" v="1018" actId="26606"/>
          <ac:spMkLst>
            <pc:docMk/>
            <pc:sldMk cId="831253070" sldId="2147470455"/>
            <ac:spMk id="21" creationId="{2F033D07-FE42-4E5C-A00A-FFE1D42C0FFD}"/>
          </ac:spMkLst>
        </pc:spChg>
        <pc:picChg chg="add mod">
          <ac:chgData name="Teo Ma" userId="007243a7-7a73-4df6-aab4-59b8bdc473e6" providerId="ADAL" clId="{28E5DD36-6D22-924A-B4ED-521E9CF02B68}" dt="2021-12-30T06:03:33.013" v="1018" actId="26606"/>
          <ac:picMkLst>
            <pc:docMk/>
            <pc:sldMk cId="831253070" sldId="2147470455"/>
            <ac:picMk id="7" creationId="{77A08A54-E304-D944-AFF1-BCB288A30C06}"/>
          </ac:picMkLst>
        </pc:picChg>
        <pc:picChg chg="add mod">
          <ac:chgData name="Teo Ma" userId="007243a7-7a73-4df6-aab4-59b8bdc473e6" providerId="ADAL" clId="{28E5DD36-6D22-924A-B4ED-521E9CF02B68}" dt="2021-12-30T06:03:33.013" v="1018" actId="26606"/>
          <ac:picMkLst>
            <pc:docMk/>
            <pc:sldMk cId="831253070" sldId="2147470455"/>
            <ac:picMk id="9" creationId="{1B99EBA0-94FD-9341-AB9F-9EBA85784AEF}"/>
          </ac:picMkLst>
        </pc:picChg>
      </pc:sldChg>
      <pc:sldMasterChg chg="delSldLayout">
        <pc:chgData name="Teo Ma" userId="007243a7-7a73-4df6-aab4-59b8bdc473e6" providerId="ADAL" clId="{28E5DD36-6D22-924A-B4ED-521E9CF02B68}" dt="2021-12-30T06:04:31.558" v="1023" actId="2696"/>
        <pc:sldMasterMkLst>
          <pc:docMk/>
          <pc:sldMasterMk cId="129560985" sldId="2147483648"/>
        </pc:sldMasterMkLst>
        <pc:sldLayoutChg chg="del">
          <pc:chgData name="Teo Ma" userId="007243a7-7a73-4df6-aab4-59b8bdc473e6" providerId="ADAL" clId="{28E5DD36-6D22-924A-B4ED-521E9CF02B68}" dt="2021-12-30T06:04:31.558" v="1023" actId="2696"/>
          <pc:sldLayoutMkLst>
            <pc:docMk/>
            <pc:sldMasterMk cId="129560985" sldId="2147483648"/>
            <pc:sldLayoutMk cId="4141653406" sldId="214748366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6F3B87-B62F-3641-8D4F-994A3D63880C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A87000-DA90-AB41-96F9-B340D319D6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1784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machine-learning/how-to-deploy-azure-kubernetes-service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kubeflow.org/docs/about/kubeflow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简化了在 </a:t>
            </a:r>
            <a:r>
              <a:rPr kumimoji="1" lang="en-US" altLang="zh-CN" dirty="0"/>
              <a:t>Kubernetes </a:t>
            </a:r>
            <a:r>
              <a:rPr kumimoji="1" lang="zh-CN" altLang="en-US" dirty="0"/>
              <a:t>上面运行机器学习任务的流程， 实现了一套完整可用的自动化流水线。</a:t>
            </a:r>
          </a:p>
          <a:p>
            <a:r>
              <a:rPr kumimoji="1" lang="zh-CN" altLang="en-US" dirty="0"/>
              <a:t>实现了</a:t>
            </a:r>
            <a:r>
              <a:rPr kumimoji="1" lang="en-US" altLang="zh-CN" dirty="0"/>
              <a:t>native</a:t>
            </a:r>
            <a:r>
              <a:rPr kumimoji="1" lang="zh-CN" altLang="en-US" dirty="0"/>
              <a:t>的云原生，即本地训练好的模型，可以一键上云，使得本地开发和云开发在一个环境中，效率大大提高。</a:t>
            </a:r>
          </a:p>
          <a:p>
            <a:r>
              <a:rPr kumimoji="1" lang="zh-CN" altLang="en-US" dirty="0"/>
              <a:t>可扩展性好，能满足内部业务的定制化需求，自动调配计算资源</a:t>
            </a: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1418773" eaLnBrk="0" hangingPunct="0"/>
            <a:r>
              <a:rPr lang="en-US" sz="6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日期占位符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12/30/21 11:23 AM</a:t>
            </a:fld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099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0" i="0" dirty="0">
                <a:solidFill>
                  <a:srgbClr val="3C3C3C"/>
                </a:solidFill>
                <a:effectLst/>
                <a:latin typeface="-apple-system"/>
              </a:rPr>
              <a:t>传统的软件开发模式，在使用云计算平台时和使用物理机时没有什么大的区别，那么就没有将云平台的能力利用充分，在一定程度上导致了资源的浪费。云原生就是用来解决这一类的问题，将云计算平台的优势发挥到极致。</a:t>
            </a:r>
            <a:endParaRPr lang="en-US" altLang="zh-CN" sz="14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0" i="0" dirty="0">
                <a:solidFill>
                  <a:srgbClr val="3C3C3C"/>
                </a:solidFill>
                <a:effectLst/>
                <a:latin typeface="-apple-system"/>
              </a:rPr>
              <a:t>让企业应用能够利用云平台实现资源的按需分配和弹性伸缩，是云原生应用重点关注的地方。它要求云原生应用具备可用性和伸缩性，以及自动化部署和管理能力，可随处运行，并且能够通过持续集成、持续交付提升研发、测试与发布的效率。云原生应用并未完全颠覆传统的应用，采用云原生的设计模式可以优化和改进传统应用模式，使应用更加适合在云平台上运行。</a:t>
            </a:r>
            <a:endParaRPr lang="en-US" altLang="zh-CN" sz="14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b="0" i="0" dirty="0">
                <a:solidFill>
                  <a:srgbClr val="3C3C3C"/>
                </a:solidFill>
                <a:effectLst/>
                <a:latin typeface="-apple-system"/>
              </a:rPr>
              <a:t>云原生存在的意义是解放开发和运维，而不是让开发和运维的工作变得更加复杂和繁重。云原生还关注规模，分布式系统应该具备将节点进行水平扩展的能力，能轻易地扩展到成千上万的规模，并且这些节点具备多租户和自愈能力。云原生使得应用本身具备“柔性”，即面对强大压力的缓解能力以及压力过后的恢复能力。</a:t>
            </a:r>
            <a:endParaRPr lang="en-US" altLang="zh-CN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defTabSz="966577">
              <a:defRPr/>
            </a:pPr>
            <a:endParaRPr lang="en-US">
              <a:solidFill>
                <a:prstClr val="black"/>
              </a:solidFill>
              <a:latin typeface="Segoe U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604133" defTabSz="966294" eaLnBrk="0" hangingPunct="0">
              <a:defRPr/>
            </a:pPr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defTabSz="966577">
              <a:defRPr/>
            </a:pPr>
            <a:fld id="{386CE63F-9E7F-4C04-9D0D-FCA25A8E9E86}" type="datetime8">
              <a:rPr lang="en-US">
                <a:solidFill>
                  <a:prstClr val="black"/>
                </a:solidFill>
                <a:latin typeface="Segoe UI" pitchFamily="34" charset="0"/>
              </a:rPr>
              <a:pPr defTabSz="966577">
                <a:defRPr/>
              </a:pPr>
              <a:t>12/30/21 12:08 PM</a:t>
            </a:fld>
            <a:endParaRPr lang="en-US">
              <a:solidFill>
                <a:prstClr val="black"/>
              </a:solidFill>
              <a:latin typeface="Segoe UI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66577">
              <a:defRPr/>
            </a:pPr>
            <a:fld id="{B4008EB6-D09E-4580-8CD6-DDB14511944F}" type="slidenum">
              <a:rPr lang="en-US">
                <a:solidFill>
                  <a:prstClr val="black"/>
                </a:solidFill>
                <a:latin typeface="Segoe UI" pitchFamily="34" charset="0"/>
              </a:rPr>
              <a:pPr defTabSz="966577">
                <a:defRPr/>
              </a:pPr>
              <a:t>4</a:t>
            </a:fld>
            <a:endParaRPr lang="en-US">
              <a:solidFill>
                <a:prstClr val="black"/>
              </a:solidFill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684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AKS when you need high-scale production deployments of your machine learning models. High-scale means capabilities such as fast response time, autoscaling of the deployed service, and logging. For more information, see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Deploy a model to an Azure Kubernetes Service cluster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solution, 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Kubeflow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used to manage the deployment to AKS. Your ML models run on AKS clusters backed by GPU enabled VMs.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87000-DA90-AB41-96F9-B340D319D6F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9456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87000-DA90-AB41-96F9-B340D319D6F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127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MPI Operator 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可以轻松地在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Kubernetes 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上运行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allreduce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风格的分布式训练。。默认安装</a:t>
            </a:r>
            <a:r>
              <a:rPr lang="en-US" altLang="zh-CN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kubeflow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后发现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MPI operator 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服务的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是失败的，解决方法是单独重新安装。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87000-DA90-AB41-96F9-B340D319D6F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8192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AKS1.19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之后版本将容器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Runtime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换成了</a:t>
            </a:r>
            <a:r>
              <a:rPr lang="en-US" altLang="zh-CN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containerd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，从而带来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Kubeflow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兼容问题，按如下方法修改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workflow-controller-</a:t>
            </a:r>
            <a:r>
              <a:rPr lang="en-US" altLang="zh-CN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configmap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的配置：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kubectl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edit </a:t>
            </a:r>
            <a:r>
              <a:rPr lang="en-US" altLang="zh-CN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configmap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workflow-controller-</a:t>
            </a:r>
            <a:r>
              <a:rPr lang="en-US" altLang="zh-CN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configmap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-n </a:t>
            </a:r>
            <a:r>
              <a:rPr lang="en-US" altLang="zh-CN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kubeflow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containerRuntimeExecutor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altLang="zh-CN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pns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87000-DA90-AB41-96F9-B340D319D6F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2413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A87000-DA90-AB41-96F9-B340D319D6F9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5645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A85E58-2AD4-6C4B-A710-FAB73BEDE2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E0B4A30-2E84-1F47-A5CE-390EBB3E89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CCA867-1734-A74E-8146-5384A77D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1FB0A4-FB08-4D40-B83E-5153EA78E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8EA878-2BA9-0143-8359-0537725B0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2536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E4BD3E-45BB-7C42-A5E7-CBDA3FC19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2FC4A14-0BC0-3346-AE45-1320F08DA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AE4F24-A896-F043-9940-86E8D9B4E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93C1C8-D621-F54D-B490-3EDF9A4CA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92DA8B-E734-2547-ADEF-111679901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5979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9FAE7B6-93CB-C94A-AC93-F6A2FF2BF2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4B14105-DE86-5B40-A23D-3D265AA46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4A5EFE-D0E3-F54A-A14F-C4D0BD95A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71392E-A741-1C47-9825-9109E4E00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089775-FE5E-AA42-AECD-E5F5AA221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0894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0325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333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FFFE66-1665-6A4D-9408-4950892D1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64DC03-7A09-E746-9E6B-BA5608910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FFE62D-1694-6C4F-8975-213985129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50692D-F9C9-C446-9FA4-FA970A015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1CE3AA-A21C-AA48-A8D2-3D6F5CA25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7601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7FB0F0-56CD-4F41-91B2-E272CBA7C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717CDE-BC60-9846-AB4F-E1078991D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28CA15-C8DD-5A49-B844-6C2616913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F03492-E684-E543-A793-A5E73D07A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CEF012-378D-A040-8289-A250162CC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6204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D23272-1019-8A44-AA60-98566139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7EEE8C-FA6C-2441-9D85-07BA1DB0A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7CA9605-707A-3E49-BC54-5D145CBD5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500487-ABBB-6A47-952D-60FF5669C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BC0E4B4-8923-584A-8FBF-9E699225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7B02EFF-917D-DD4E-97AC-892082C9E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9059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4B3E7E-11E6-EC49-B1F9-172DE7467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0B4510-E52A-684A-8EFC-CCB5ED741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50ABE8-8790-5C43-91B6-A59AA1923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0BDF0F9-9924-D24F-AF81-B8BA4BA5D9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FC2308-4511-634A-96F4-98358A2DC8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4079080-3B1E-EE4A-BCD2-0A8ABF6A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C5432AC-6E97-384C-B183-7BE3F89FC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0F7C204-3A8D-5842-85ED-2D1C48902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850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509935-5572-DF46-869E-EEAA3C355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9DEFFBD-07A9-8542-9B69-D84AE8E13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25ABF41-C02D-C94D-9478-BDCC1ABE8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C05607-7654-7640-9FC4-8CD9247C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1908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D66791E-A4A7-4646-B994-06DCEF9FC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490ECF9-84E2-E048-858A-AF31028BB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E1677A5-62FF-5048-8DA6-FE221C73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0484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360BFE-7C86-6641-AD4C-1902B9E3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9E0A25-E561-A145-9BE9-E0A5B4288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7F5A2E-E133-8546-86BE-B6F0AD7928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2DC0E1-1654-004F-8F20-60AE26150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E77044-CFEE-C745-92F2-5F9A8CDAF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35D374-2047-6A47-9FB8-C4C1786BD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5609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0DA4DD-930C-604A-9156-E88D519EC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6338ED2-A900-F24A-A3E4-950E8C51ED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65EE93-8783-404D-9E2D-D7011A4FE6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BE5164-558A-3344-ADF9-8E5D1477B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BA3598-C42B-E043-8BB1-4DF5C2964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76B186-A847-864F-9F85-6916A0FD3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8133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8DD9E44-9CFC-CA47-96A6-55516E4D6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973A06-612E-D14B-A187-7D521C5DF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BC6FF1-090A-BA42-A008-B489426BAA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BF3AD-86F6-2A41-B3E5-944A55309663}" type="datetimeFigureOut">
              <a:rPr kumimoji="1" lang="zh-CN" altLang="en-US" smtClean="0"/>
              <a:t>2021/12/30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36E57E-B7D8-A04C-AC5A-205BDF470D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5227E8-0A26-F84C-A5F4-08D700195E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9BB27-1565-724A-8871-8E7457D1B6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560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azure/aks/gpu-cluster#install-nvidia-driver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kubeflow/manifests/v1.2-branch/kfdef/kfctl_k8s_istio.v1.2.0.yaml" TargetMode="External"/><Relationship Id="rId2" Type="http://schemas.openxmlformats.org/officeDocument/2006/relationships/hyperlink" Target="https://github.com/kubeflow/kfctl/releases/tag/v1.2.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o-ma/Build-a-kubeflow-machine-learning-platform-on-AKS/blob/main/yaml/serviceforistio-ingressgateway.ya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09E54F1-7265-CC48-983A-EA5BC48087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338328"/>
            <a:ext cx="3877056" cy="2249424"/>
          </a:xfrm>
        </p:spPr>
        <p:txBody>
          <a:bodyPr anchor="b">
            <a:normAutofit/>
          </a:bodyPr>
          <a:lstStyle/>
          <a:p>
            <a:pPr algn="l"/>
            <a:r>
              <a:rPr kumimoji="1" lang="en-US" altLang="zh-CN" sz="3800"/>
              <a:t>Build</a:t>
            </a:r>
            <a:r>
              <a:rPr kumimoji="1" lang="zh-CN" altLang="en-US" sz="3800"/>
              <a:t> </a:t>
            </a:r>
            <a:r>
              <a:rPr kumimoji="1" lang="en-US" altLang="zh-CN" sz="3800"/>
              <a:t>a</a:t>
            </a:r>
            <a:r>
              <a:rPr kumimoji="1" lang="zh-CN" altLang="en-US" sz="3800"/>
              <a:t> </a:t>
            </a:r>
            <a:r>
              <a:rPr kumimoji="1" lang="en-US" altLang="zh-CN" sz="3800"/>
              <a:t>Kubeflow</a:t>
            </a:r>
            <a:r>
              <a:rPr kumimoji="1" lang="zh-CN" altLang="en-US" sz="3800"/>
              <a:t> </a:t>
            </a:r>
            <a:r>
              <a:rPr kumimoji="1" lang="en-US" altLang="zh-CN" sz="3800"/>
              <a:t>Machine</a:t>
            </a:r>
            <a:r>
              <a:rPr kumimoji="1" lang="zh-CN" altLang="en-US" sz="3800"/>
              <a:t> </a:t>
            </a:r>
            <a:r>
              <a:rPr kumimoji="1" lang="en-US" altLang="zh-CN" sz="3800"/>
              <a:t>Learning Platform on AKS</a:t>
            </a:r>
            <a:endParaRPr kumimoji="1" lang="zh-CN" altLang="en-US" sz="380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E06A6A8-8720-2046-80A0-5A41448CB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2724912"/>
            <a:ext cx="3209544" cy="1155525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zh-CN" sz="1900"/>
              <a:t>Teo Ma</a:t>
            </a:r>
          </a:p>
          <a:p>
            <a:pPr algn="l"/>
            <a:r>
              <a:rPr kumimoji="1" lang="en-US" altLang="zh-CN" sz="1900"/>
              <a:t>Cloud Solution Architect</a:t>
            </a:r>
          </a:p>
          <a:p>
            <a:pPr algn="l"/>
            <a:r>
              <a:rPr kumimoji="1" lang="en-US" altLang="zh-CN" sz="1900"/>
              <a:t>Microsoft GPS</a:t>
            </a:r>
            <a:endParaRPr kumimoji="1" lang="zh-CN" altLang="en-US" sz="1900"/>
          </a:p>
        </p:txBody>
      </p:sp>
      <p:pic>
        <p:nvPicPr>
          <p:cNvPr id="5" name="Picture 2" descr="Kubeflow logo? · Issue #187 · kubeflow/kubeflow · GitHub">
            <a:extLst>
              <a:ext uri="{FF2B5EF4-FFF2-40B4-BE49-F238E27FC236}">
                <a16:creationId xmlns:a16="http://schemas.microsoft.com/office/drawing/2014/main" id="{4D0C8974-2D93-D644-9657-5ACC2AA26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44579" y="329822"/>
            <a:ext cx="2611316" cy="261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Related image">
            <a:extLst>
              <a:ext uri="{FF2B5EF4-FFF2-40B4-BE49-F238E27FC236}">
                <a16:creationId xmlns:a16="http://schemas.microsoft.com/office/drawing/2014/main" id="{16500FBB-6B5F-6640-925F-BC091D239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53781" y="3346600"/>
            <a:ext cx="5702113" cy="276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297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0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724D722-BA1F-5347-A4D7-9B8F9387F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b="1">
                <a:solidFill>
                  <a:schemeClr val="bg1"/>
                </a:solidFill>
              </a:rPr>
              <a:t>MPI Operator </a:t>
            </a:r>
            <a:r>
              <a:rPr lang="zh-CN" altLang="en-US" b="1">
                <a:solidFill>
                  <a:schemeClr val="bg1"/>
                </a:solidFill>
              </a:rPr>
              <a:t>重新安装和配置</a:t>
            </a:r>
            <a:endParaRPr kumimoji="1" lang="zh-CN" altLang="en-US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776E76-E06B-0945-B35A-E2C68FE2FA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11" b="-2"/>
          <a:stretch/>
        </p:blipFill>
        <p:spPr>
          <a:xfrm>
            <a:off x="5413247" y="2496310"/>
            <a:ext cx="6236208" cy="3660185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92621E-4F92-5A4F-8D43-ABADDE7F3A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335" y="2612599"/>
            <a:ext cx="4473145" cy="36601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zh-CN" altLang="zh-CN" sz="1700" b="1" dirty="0"/>
              <a:t>默认安装</a:t>
            </a:r>
            <a:r>
              <a:rPr lang="en-US" altLang="zh-CN" sz="1700" b="1" dirty="0" err="1"/>
              <a:t>kubeflow</a:t>
            </a:r>
            <a:r>
              <a:rPr lang="zh-CN" altLang="zh-CN" sz="1700" b="1" dirty="0"/>
              <a:t>后发现</a:t>
            </a:r>
            <a:r>
              <a:rPr lang="en-US" altLang="zh-CN" sz="1700" b="1" dirty="0"/>
              <a:t>MPI operator </a:t>
            </a:r>
            <a:r>
              <a:rPr lang="zh-CN" altLang="zh-CN" sz="1700" b="1" dirty="0"/>
              <a:t>服务的</a:t>
            </a:r>
            <a:r>
              <a:rPr lang="en-US" altLang="zh-CN" sz="1700" b="1" dirty="0"/>
              <a:t>Pod</a:t>
            </a:r>
            <a:r>
              <a:rPr lang="zh-CN" altLang="zh-CN" sz="1700" b="1" dirty="0"/>
              <a:t>是失败的，解决方法是</a:t>
            </a:r>
            <a:r>
              <a:rPr lang="zh-CN" altLang="en-US" sz="1700" b="1" dirty="0"/>
              <a:t>删除原来</a:t>
            </a:r>
            <a:r>
              <a:rPr lang="en-US" altLang="zh-CN" sz="1800" dirty="0" err="1"/>
              <a:t>mpi</a:t>
            </a:r>
            <a:r>
              <a:rPr lang="en-US" altLang="zh-CN" sz="1800" dirty="0"/>
              <a:t>-operator</a:t>
            </a:r>
            <a:r>
              <a:rPr lang="zh-CN" altLang="en-US" sz="1800" dirty="0"/>
              <a:t> </a:t>
            </a:r>
            <a:r>
              <a:rPr lang="en-US" altLang="zh-CN" sz="1800" dirty="0"/>
              <a:t>deployment</a:t>
            </a:r>
            <a:r>
              <a:rPr lang="zh-CN" altLang="en-US" sz="1800" dirty="0"/>
              <a:t>，然后</a:t>
            </a:r>
            <a:r>
              <a:rPr lang="zh-CN" altLang="zh-CN" sz="1700" b="1" dirty="0"/>
              <a:t>重新</a:t>
            </a:r>
            <a:r>
              <a:rPr lang="zh-CN" altLang="en-US" sz="1700" b="1" dirty="0"/>
              <a:t>使用</a:t>
            </a:r>
            <a:r>
              <a:rPr lang="en-US" altLang="zh-CN" sz="1700" b="1" dirty="0" err="1"/>
              <a:t>kubectl</a:t>
            </a:r>
            <a:r>
              <a:rPr lang="zh-CN" altLang="zh-CN" sz="1700" b="1" dirty="0"/>
              <a:t>安装</a:t>
            </a:r>
            <a:r>
              <a:rPr lang="zh-CN" altLang="zh-CN" sz="1700" dirty="0"/>
              <a:t> </a:t>
            </a:r>
            <a:r>
              <a:rPr lang="zh-CN" altLang="en-US" sz="1700" dirty="0"/>
              <a:t>：</a:t>
            </a:r>
            <a:endParaRPr lang="en-US" altLang="zh-CN" sz="1700" b="1" dirty="0"/>
          </a:p>
          <a:p>
            <a:r>
              <a:rPr lang="en-US" altLang="zh-CN" sz="1600" dirty="0"/>
              <a:t>git clone https://</a:t>
            </a:r>
            <a:r>
              <a:rPr lang="en-US" altLang="zh-CN" sz="1600" dirty="0" err="1"/>
              <a:t>github.com</a:t>
            </a:r>
            <a:r>
              <a:rPr lang="en-US" altLang="zh-CN" sz="1600" dirty="0"/>
              <a:t>/</a:t>
            </a:r>
            <a:r>
              <a:rPr lang="en-US" altLang="zh-CN" sz="1600" dirty="0" err="1"/>
              <a:t>kubeflow</a:t>
            </a:r>
            <a:r>
              <a:rPr lang="en-US" altLang="zh-CN" sz="1600" dirty="0"/>
              <a:t>/</a:t>
            </a:r>
            <a:r>
              <a:rPr lang="en-US" altLang="zh-CN" sz="1600" dirty="0" err="1"/>
              <a:t>mpi</a:t>
            </a:r>
            <a:r>
              <a:rPr lang="en-US" altLang="zh-CN" sz="1600" dirty="0"/>
              <a:t>-operator</a:t>
            </a:r>
            <a:endParaRPr lang="zh-CN" altLang="zh-CN" sz="1600" dirty="0"/>
          </a:p>
          <a:p>
            <a:r>
              <a:rPr lang="en-US" altLang="zh-CN" sz="1600" dirty="0"/>
              <a:t>cd </a:t>
            </a:r>
            <a:r>
              <a:rPr lang="en-US" altLang="zh-CN" sz="1600" dirty="0" err="1"/>
              <a:t>mpi</a:t>
            </a:r>
            <a:r>
              <a:rPr lang="en-US" altLang="zh-CN" sz="1600" dirty="0"/>
              <a:t>-operator</a:t>
            </a:r>
            <a:endParaRPr lang="zh-CN" altLang="zh-CN" sz="1600" dirty="0"/>
          </a:p>
          <a:p>
            <a:r>
              <a:rPr lang="en-US" altLang="zh-CN" sz="1600" dirty="0" err="1"/>
              <a:t>kubectl</a:t>
            </a:r>
            <a:r>
              <a:rPr lang="en-US" altLang="zh-CN" sz="1600" dirty="0"/>
              <a:t> apply -f deploy/v2beta1/</a:t>
            </a:r>
            <a:r>
              <a:rPr lang="en-US" altLang="zh-CN" sz="1600" dirty="0" err="1"/>
              <a:t>mpi-operator.yaml</a:t>
            </a:r>
            <a:endParaRPr lang="zh-CN" altLang="zh-CN" sz="1600" dirty="0"/>
          </a:p>
          <a:p>
            <a:r>
              <a:rPr lang="en-US" altLang="zh-CN" sz="1600" dirty="0" err="1"/>
              <a:t>kubectl</a:t>
            </a:r>
            <a:r>
              <a:rPr lang="en-US" altLang="zh-CN" sz="1600" dirty="0"/>
              <a:t> apply -k manifests/overlays/Kubeflow</a:t>
            </a:r>
            <a:endParaRPr lang="zh-CN" altLang="zh-CN" sz="1600" dirty="0"/>
          </a:p>
          <a:p>
            <a:endParaRPr kumimoji="1" lang="zh-CN" altLang="en-US" sz="1700" dirty="0"/>
          </a:p>
        </p:txBody>
      </p:sp>
    </p:spTree>
    <p:extLst>
      <p:ext uri="{BB962C8B-B14F-4D97-AF65-F5344CB8AC3E}">
        <p14:creationId xmlns:p14="http://schemas.microsoft.com/office/powerpoint/2010/main" val="1987123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6ECB93-D7FF-4F09-A8ED-D4588EE7C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9110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E624EAC-9B37-B245-9C8D-CBCDE22E9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zh-CN" b="1">
                <a:solidFill>
                  <a:schemeClr val="bg1"/>
                </a:solidFill>
              </a:rPr>
              <a:t>解决</a:t>
            </a:r>
            <a:r>
              <a:rPr lang="en-US" altLang="zh-CN" b="1">
                <a:solidFill>
                  <a:schemeClr val="bg1"/>
                </a:solidFill>
              </a:rPr>
              <a:t>Kubeflow Dashboard</a:t>
            </a:r>
            <a:r>
              <a:rPr lang="zh-CN" altLang="zh-CN" b="1">
                <a:solidFill>
                  <a:schemeClr val="bg1"/>
                </a:solidFill>
              </a:rPr>
              <a:t>无法显示</a:t>
            </a:r>
            <a:r>
              <a:rPr lang="en-US" altLang="zh-CN" b="1">
                <a:solidFill>
                  <a:schemeClr val="bg1"/>
                </a:solidFill>
              </a:rPr>
              <a:t>Pipeline </a:t>
            </a:r>
            <a:r>
              <a:rPr lang="zh-CN" altLang="zh-CN" b="1">
                <a:solidFill>
                  <a:schemeClr val="bg1"/>
                </a:solidFill>
              </a:rPr>
              <a:t>功能</a:t>
            </a:r>
            <a:r>
              <a:rPr lang="en-US" altLang="zh-CN" b="1">
                <a:solidFill>
                  <a:schemeClr val="bg1"/>
                </a:solidFill>
              </a:rPr>
              <a:t>tab</a:t>
            </a:r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B5B5D7-9BBA-604A-A356-F5728F8F4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972" y="2230640"/>
            <a:ext cx="5015484" cy="390010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zh-CN" altLang="en-US" sz="1600" b="1" dirty="0"/>
              <a:t>使用</a:t>
            </a:r>
            <a:r>
              <a:rPr lang="en-US" altLang="zh-CN" sz="1600" b="1" dirty="0" err="1"/>
              <a:t>kubectl</a:t>
            </a:r>
            <a:endParaRPr lang="en-US" altLang="zh-CN" sz="1600" b="1" dirty="0"/>
          </a:p>
          <a:p>
            <a:r>
              <a:rPr lang="en-US" altLang="zh-CN" sz="1600" dirty="0" err="1"/>
              <a:t>kubectl</a:t>
            </a:r>
            <a:r>
              <a:rPr lang="en-US" altLang="zh-CN" sz="1600" dirty="0"/>
              <a:t> edit </a:t>
            </a:r>
            <a:r>
              <a:rPr lang="en-US" altLang="zh-CN" sz="1600" dirty="0" err="1"/>
              <a:t>destinationrule</a:t>
            </a:r>
            <a:r>
              <a:rPr lang="en-US" altLang="zh-CN" sz="1600" dirty="0"/>
              <a:t> -n </a:t>
            </a:r>
            <a:r>
              <a:rPr lang="en-US" altLang="zh-CN" sz="1600" dirty="0" err="1"/>
              <a:t>kubeflow</a:t>
            </a:r>
            <a:r>
              <a:rPr lang="en-US" altLang="zh-CN" sz="1600" dirty="0"/>
              <a:t> ml-pipeline</a:t>
            </a:r>
            <a:endParaRPr lang="zh-CN" altLang="zh-CN" sz="1600" dirty="0"/>
          </a:p>
          <a:p>
            <a:pPr marL="0" indent="0">
              <a:buNone/>
            </a:pPr>
            <a:endParaRPr lang="zh-CN" altLang="zh-CN" sz="1600" dirty="0"/>
          </a:p>
          <a:p>
            <a:r>
              <a:rPr lang="zh-CN" altLang="zh-CN" sz="1600" dirty="0"/>
              <a:t>将</a:t>
            </a:r>
            <a:r>
              <a:rPr lang="en-US" altLang="zh-CN" sz="1600" dirty="0"/>
              <a:t> </a:t>
            </a:r>
            <a:r>
              <a:rPr lang="en-US" altLang="zh-CN" sz="1600" dirty="0" err="1"/>
              <a:t>tls.mode</a:t>
            </a:r>
            <a:r>
              <a:rPr lang="zh-CN" altLang="zh-CN" sz="1600" dirty="0"/>
              <a:t>（最后一行）从</a:t>
            </a:r>
            <a:r>
              <a:rPr lang="en-US" altLang="zh-CN" sz="1600" dirty="0"/>
              <a:t> ISTIO_MUTUAL </a:t>
            </a:r>
            <a:r>
              <a:rPr lang="zh-CN" altLang="zh-CN" sz="1600" dirty="0"/>
              <a:t>修改为</a:t>
            </a:r>
            <a:r>
              <a:rPr lang="en-US" altLang="zh-CN" sz="1600" dirty="0"/>
              <a:t> DISABLE </a:t>
            </a:r>
            <a:endParaRPr lang="zh-CN" altLang="zh-CN" sz="1600" dirty="0"/>
          </a:p>
          <a:p>
            <a:r>
              <a:rPr lang="en-US" altLang="zh-CN" sz="1600" dirty="0" err="1"/>
              <a:t>kubectl</a:t>
            </a:r>
            <a:r>
              <a:rPr lang="en-US" altLang="zh-CN" sz="1600" dirty="0"/>
              <a:t> edit </a:t>
            </a:r>
            <a:r>
              <a:rPr lang="en-US" altLang="zh-CN" sz="1600" dirty="0" err="1"/>
              <a:t>destinationrule</a:t>
            </a:r>
            <a:r>
              <a:rPr lang="en-US" altLang="zh-CN" sz="1600" dirty="0"/>
              <a:t> -n </a:t>
            </a:r>
            <a:r>
              <a:rPr lang="en-US" altLang="zh-CN" sz="1600" dirty="0" err="1"/>
              <a:t>kubeflow</a:t>
            </a:r>
            <a:r>
              <a:rPr lang="en-US" altLang="zh-CN" sz="1600" dirty="0"/>
              <a:t> ml-pipeline-</a:t>
            </a:r>
            <a:r>
              <a:rPr lang="en-US" altLang="zh-CN" sz="1600" dirty="0" err="1"/>
              <a:t>ui</a:t>
            </a:r>
            <a:endParaRPr lang="en-US" altLang="zh-CN" sz="1600" dirty="0"/>
          </a:p>
          <a:p>
            <a:pPr marL="0" indent="0">
              <a:buNone/>
            </a:pPr>
            <a:endParaRPr lang="zh-CN" altLang="zh-CN" sz="1600" dirty="0"/>
          </a:p>
          <a:p>
            <a:r>
              <a:rPr lang="zh-CN" altLang="zh-CN" sz="1600" dirty="0"/>
              <a:t>将</a:t>
            </a:r>
            <a:r>
              <a:rPr lang="en-US" altLang="zh-CN" sz="1600" dirty="0"/>
              <a:t> </a:t>
            </a:r>
            <a:r>
              <a:rPr lang="en-US" altLang="zh-CN" sz="1600" dirty="0" err="1"/>
              <a:t>tls.mode</a:t>
            </a:r>
            <a:r>
              <a:rPr lang="zh-CN" altLang="zh-CN" sz="1600" dirty="0"/>
              <a:t>（最后一行）从</a:t>
            </a:r>
            <a:r>
              <a:rPr lang="en-US" altLang="zh-CN" sz="1600" dirty="0"/>
              <a:t> ISTIO_MUTUAL </a:t>
            </a:r>
            <a:r>
              <a:rPr lang="zh-CN" altLang="zh-CN" sz="1600" dirty="0"/>
              <a:t>修改为 </a:t>
            </a:r>
            <a:r>
              <a:rPr lang="en-US" altLang="zh-CN" sz="1600" dirty="0"/>
              <a:t>DISABLE</a:t>
            </a:r>
            <a:endParaRPr lang="zh-CN" altLang="zh-CN" sz="1600" dirty="0"/>
          </a:p>
          <a:p>
            <a:endParaRPr kumimoji="1"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139A37D-DC83-394A-A084-F7F4F10E7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1717" y="2202714"/>
            <a:ext cx="6719642" cy="39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246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6ECB93-D7FF-4F09-A8ED-D4588EE7C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9110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55AE533-9054-3847-BD4F-5139EDA5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zh-CN" b="1">
                <a:solidFill>
                  <a:schemeClr val="bg1"/>
                </a:solidFill>
              </a:rPr>
              <a:t>解决无法运行</a:t>
            </a:r>
            <a:r>
              <a:rPr lang="en-US" altLang="zh-CN" b="1">
                <a:solidFill>
                  <a:schemeClr val="bg1"/>
                </a:solidFill>
              </a:rPr>
              <a:t>Kubeflow Pipeline</a:t>
            </a:r>
            <a:r>
              <a:rPr lang="zh-CN" altLang="zh-CN" b="1">
                <a:solidFill>
                  <a:schemeClr val="bg1"/>
                </a:solidFill>
              </a:rPr>
              <a:t>问题</a:t>
            </a:r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6E0F83-EEF4-2445-BC0F-79F43935C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76857"/>
            <a:ext cx="5015484" cy="390010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zh-CN" altLang="zh-CN" sz="2200" dirty="0"/>
              <a:t>由于</a:t>
            </a:r>
            <a:r>
              <a:rPr lang="en-US" altLang="zh-CN" sz="2200" dirty="0"/>
              <a:t>AKS1.19</a:t>
            </a:r>
            <a:r>
              <a:rPr lang="zh-CN" altLang="zh-CN" sz="2200" dirty="0"/>
              <a:t>之后版本将容器</a:t>
            </a:r>
            <a:r>
              <a:rPr lang="en-US" altLang="zh-CN" sz="2200" dirty="0"/>
              <a:t> Runtime</a:t>
            </a:r>
            <a:r>
              <a:rPr lang="zh-CN" altLang="zh-CN" sz="2200" dirty="0"/>
              <a:t>从</a:t>
            </a:r>
            <a:r>
              <a:rPr lang="en-US" altLang="zh-CN" sz="2200" dirty="0"/>
              <a:t>Docker</a:t>
            </a:r>
            <a:r>
              <a:rPr lang="zh-CN" altLang="zh-CN" sz="2200" dirty="0"/>
              <a:t>换成了</a:t>
            </a:r>
            <a:r>
              <a:rPr lang="en-US" altLang="zh-CN" sz="2200" dirty="0" err="1"/>
              <a:t>containerd</a:t>
            </a:r>
            <a:r>
              <a:rPr lang="zh-CN" altLang="zh-CN" sz="2200" dirty="0"/>
              <a:t>，从而带来</a:t>
            </a:r>
            <a:r>
              <a:rPr lang="en-US" altLang="zh-CN" sz="2200" dirty="0"/>
              <a:t>Kubeflow</a:t>
            </a:r>
            <a:r>
              <a:rPr lang="zh-CN" altLang="zh-CN" sz="2200" dirty="0"/>
              <a:t>兼容问题，按如下方法</a:t>
            </a:r>
            <a:r>
              <a:rPr lang="zh-CN" altLang="en-US" sz="2200" dirty="0"/>
              <a:t>使用</a:t>
            </a:r>
            <a:r>
              <a:rPr lang="en-US" altLang="zh-CN" sz="2200" dirty="0" err="1"/>
              <a:t>kubectl</a:t>
            </a:r>
            <a:r>
              <a:rPr lang="zh-CN" altLang="zh-CN" sz="2200" dirty="0"/>
              <a:t>修改</a:t>
            </a:r>
            <a:r>
              <a:rPr lang="en-US" altLang="zh-CN" sz="2200" dirty="0"/>
              <a:t>workflow-controller-</a:t>
            </a:r>
            <a:r>
              <a:rPr lang="en-US" altLang="zh-CN" sz="2200" dirty="0" err="1"/>
              <a:t>configmap</a:t>
            </a:r>
            <a:r>
              <a:rPr lang="zh-CN" altLang="zh-CN" sz="2200" dirty="0"/>
              <a:t>的配置：</a:t>
            </a:r>
          </a:p>
          <a:p>
            <a:r>
              <a:rPr lang="en-US" altLang="zh-CN" sz="2200" b="1" dirty="0" err="1"/>
              <a:t>kubectl</a:t>
            </a:r>
            <a:r>
              <a:rPr lang="en-US" altLang="zh-CN" sz="2200" b="1" dirty="0"/>
              <a:t> edit </a:t>
            </a:r>
            <a:r>
              <a:rPr lang="en-US" altLang="zh-CN" sz="2200" b="1" dirty="0" err="1"/>
              <a:t>configmap</a:t>
            </a:r>
            <a:r>
              <a:rPr lang="en-US" altLang="zh-CN" sz="2200" b="1" dirty="0"/>
              <a:t> workflow-controller-</a:t>
            </a:r>
            <a:r>
              <a:rPr lang="en-US" altLang="zh-CN" sz="2200" b="1" dirty="0" err="1"/>
              <a:t>configmap</a:t>
            </a:r>
            <a:r>
              <a:rPr lang="en-US" altLang="zh-CN" sz="2200" b="1" dirty="0"/>
              <a:t> -n </a:t>
            </a:r>
            <a:r>
              <a:rPr lang="en-US" altLang="zh-CN" sz="2200" b="1" dirty="0" err="1"/>
              <a:t>kubeflow</a:t>
            </a:r>
            <a:endParaRPr lang="zh-CN" altLang="zh-CN" sz="2200" b="1" dirty="0"/>
          </a:p>
          <a:p>
            <a:r>
              <a:rPr lang="zh-CN" altLang="en-US" sz="2200" dirty="0"/>
              <a:t>修改为</a:t>
            </a:r>
            <a:r>
              <a:rPr lang="en-US" altLang="zh-CN" sz="2200" dirty="0" err="1"/>
              <a:t>containerRuntimeExecutor</a:t>
            </a:r>
            <a:r>
              <a:rPr lang="zh-CN" altLang="en-US" sz="2200" dirty="0"/>
              <a:t>值修改为</a:t>
            </a:r>
            <a:r>
              <a:rPr lang="en-US" altLang="zh-CN" sz="2200" dirty="0" err="1"/>
              <a:t>pns</a:t>
            </a:r>
            <a:r>
              <a:rPr lang="zh-CN" altLang="en-US" sz="2200" dirty="0"/>
              <a:t>： </a:t>
            </a:r>
            <a:r>
              <a:rPr lang="en-US" altLang="zh-CN" sz="2200" b="1" dirty="0" err="1"/>
              <a:t>containerRuntimeExecutor</a:t>
            </a:r>
            <a:r>
              <a:rPr lang="en-US" altLang="zh-CN" sz="2200" b="1" dirty="0"/>
              <a:t>: </a:t>
            </a:r>
            <a:r>
              <a:rPr lang="en-US" altLang="zh-CN" sz="2200" b="1" dirty="0" err="1"/>
              <a:t>pns</a:t>
            </a:r>
            <a:endParaRPr lang="zh-CN" altLang="zh-CN" sz="2200" b="1" dirty="0"/>
          </a:p>
          <a:p>
            <a:endParaRPr kumimoji="1" lang="zh-CN" altLang="en-US" sz="22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66B758B-CEF8-C940-834E-2C465C7B9A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19" r="18754" b="2"/>
          <a:stretch/>
        </p:blipFill>
        <p:spPr>
          <a:xfrm>
            <a:off x="6335270" y="2276857"/>
            <a:ext cx="5015484" cy="39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348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2CCBB4E-DBC8-5E42-99B6-95161BABC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kumimoji="1" lang="en-US" altLang="zh-CN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Jupyter Notebook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230662-8FA8-8B4C-9ACA-15256EAF4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7597" y="103209"/>
            <a:ext cx="4665703" cy="313768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038DCF8-BA09-6C42-8BE4-53E437E2D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7597" y="3429000"/>
            <a:ext cx="4665703" cy="292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467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9F336F5-755A-2C44-B7D2-F3ED937BB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kumimoji="1" lang="en-US" altLang="zh-CN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Kubeflow Pipeline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6101708-8F99-6041-84C2-DCE37124C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283439"/>
            <a:ext cx="6780700" cy="428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58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28F6BE6-268B-484F-B12A-B9A23C391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kumimoji="1" lang="zh-CN" alt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超参调优</a:t>
            </a:r>
            <a:br>
              <a:rPr kumimoji="1" lang="en-US" altLang="zh-CN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kumimoji="1" lang="en-US" altLang="zh-CN" sz="36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Katib</a:t>
            </a:r>
            <a:endParaRPr kumimoji="1" lang="en-US" altLang="zh-CN" sz="36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B1341FD-E532-3B48-87E0-2645B442B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316" y="1698757"/>
            <a:ext cx="6780700" cy="3458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5325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Kubeflow logo? · Issue #187 · kubeflow/kubeflow · GitHub">
            <a:extLst>
              <a:ext uri="{FF2B5EF4-FFF2-40B4-BE49-F238E27FC236}">
                <a16:creationId xmlns:a16="http://schemas.microsoft.com/office/drawing/2014/main" id="{77A08A54-E304-D944-AFF1-BCB288A30C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06094" y="768980"/>
            <a:ext cx="2534802" cy="2534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Related image">
            <a:extLst>
              <a:ext uri="{FF2B5EF4-FFF2-40B4-BE49-F238E27FC236}">
                <a16:creationId xmlns:a16="http://schemas.microsoft.com/office/drawing/2014/main" id="{1B99EBA0-94FD-9341-AB9F-9EBA85784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03721" y="3726468"/>
            <a:ext cx="4837175" cy="2346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B8B8498-A488-40AF-99EB-F622ED9AD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F033D07-FE42-4E5C-A00A-FFE1D42C0F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58FD1DA-9A94-9948-86FC-07BAF5D9F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15095"/>
            <a:ext cx="5294376" cy="30723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zh-CN" sz="540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8312530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51080DE-D8F8-D445-83CC-2726986FA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1" y="1204108"/>
            <a:ext cx="2937783" cy="17811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FFFFFF"/>
                </a:solidFill>
              </a:rPr>
              <a:t>Documentation</a:t>
            </a:r>
            <a:endParaRPr kumimoji="1" lang="zh-CN" altLang="en-US" sz="3200" b="1" dirty="0">
              <a:solidFill>
                <a:srgbClr val="FFFFFF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36AFCA-8077-7F44-9572-F9A80B198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41" y="3355130"/>
            <a:ext cx="3892378" cy="24273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1800" b="1" dirty="0"/>
              <a:t>https://</a:t>
            </a:r>
            <a:r>
              <a:rPr kumimoji="1" lang="en-US" altLang="zh-CN" sz="1800" b="1" dirty="0" err="1"/>
              <a:t>github.com</a:t>
            </a:r>
            <a:r>
              <a:rPr kumimoji="1" lang="en-US" altLang="zh-CN" sz="1800" b="1" dirty="0"/>
              <a:t>/</a:t>
            </a:r>
            <a:r>
              <a:rPr kumimoji="1" lang="en-US" altLang="zh-CN" sz="1800" b="1" dirty="0" err="1"/>
              <a:t>teo</a:t>
            </a:r>
            <a:r>
              <a:rPr kumimoji="1" lang="en-US" altLang="zh-CN" sz="1800" b="1" dirty="0"/>
              <a:t>-ma/Build-a-</a:t>
            </a:r>
            <a:r>
              <a:rPr kumimoji="1" lang="en-US" altLang="zh-CN" sz="1800" b="1" dirty="0" err="1"/>
              <a:t>kubeflow</a:t>
            </a:r>
            <a:r>
              <a:rPr kumimoji="1" lang="en-US" altLang="zh-CN" sz="1800" b="1" dirty="0"/>
              <a:t>-machine-learning-platform-on-AKS</a:t>
            </a:r>
            <a:endParaRPr kumimoji="1" lang="zh-CN" altLang="en-US" sz="1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C92318E-D737-B048-B510-32A0D08A7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5769" y="952500"/>
            <a:ext cx="6616389" cy="48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606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70">
            <a:extLst>
              <a:ext uri="{FF2B5EF4-FFF2-40B4-BE49-F238E27FC236}">
                <a16:creationId xmlns:a16="http://schemas.microsoft.com/office/drawing/2014/main" id="{746E2A38-ACC8-44E6-85E2-A79CBAF15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51118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55DE97B-9C33-A340-8DF5-A84535625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438559"/>
            <a:ext cx="3649704" cy="188155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sz="3200">
                <a:solidFill>
                  <a:schemeClr val="bg1"/>
                </a:solidFill>
              </a:rPr>
              <a:t>DATA Science on Kubernetes-Kubeflow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DB85127-C3B9-CE4E-998D-F808B59295E3}"/>
              </a:ext>
            </a:extLst>
          </p:cNvPr>
          <p:cNvSpPr txBox="1"/>
          <p:nvPr/>
        </p:nvSpPr>
        <p:spPr>
          <a:xfrm>
            <a:off x="4742597" y="438559"/>
            <a:ext cx="6745314" cy="18815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solidFill>
                  <a:schemeClr val="bg1"/>
                </a:solidFill>
              </a:rPr>
              <a:t>快速平台部署</a:t>
            </a:r>
            <a:endParaRPr kumimoji="1" lang="en-US" altLang="zh-CN" sz="17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solidFill>
                  <a:schemeClr val="bg1"/>
                </a:solidFill>
              </a:rPr>
              <a:t>完整的机器学习流水线</a:t>
            </a:r>
            <a:endParaRPr kumimoji="1" lang="en-US" altLang="zh-CN" sz="17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solidFill>
                  <a:schemeClr val="bg1"/>
                </a:solidFill>
              </a:rPr>
              <a:t>自动调配计算资源</a:t>
            </a:r>
            <a:endParaRPr kumimoji="1" lang="en-US" altLang="zh-CN" sz="17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solidFill>
                  <a:schemeClr val="bg1"/>
                </a:solidFill>
              </a:rPr>
              <a:t>可扩展性，灵活部署在</a:t>
            </a:r>
            <a:r>
              <a:rPr kumimoji="1" lang="en-US" altLang="zh-CN" sz="1700" dirty="0">
                <a:solidFill>
                  <a:schemeClr val="bg1"/>
                </a:solidFill>
              </a:rPr>
              <a:t>Cloud</a:t>
            </a:r>
            <a:r>
              <a:rPr kumimoji="1" lang="zh-CN" altLang="en-US" sz="1700" dirty="0">
                <a:solidFill>
                  <a:schemeClr val="bg1"/>
                </a:solidFill>
              </a:rPr>
              <a:t>，</a:t>
            </a:r>
            <a:r>
              <a:rPr kumimoji="1" lang="en-US" altLang="zh-CN" sz="1700" dirty="0">
                <a:solidFill>
                  <a:schemeClr val="bg1"/>
                </a:solidFill>
              </a:rPr>
              <a:t>On-Premise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solidFill>
                  <a:schemeClr val="bg1"/>
                </a:solidFill>
              </a:rPr>
              <a:t>灵活定制化</a:t>
            </a:r>
            <a:endParaRPr kumimoji="1" lang="en-US" altLang="zh-CN" sz="17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1700" dirty="0">
                <a:solidFill>
                  <a:schemeClr val="bg1"/>
                </a:solidFill>
              </a:rPr>
              <a:t>社区影响力</a:t>
            </a:r>
            <a:endParaRPr kumimoji="1" lang="en-US" altLang="zh-CN" sz="1700" dirty="0">
              <a:solidFill>
                <a:schemeClr val="bg1"/>
              </a:solidFill>
            </a:endParaRPr>
          </a:p>
        </p:txBody>
      </p:sp>
      <p:pic>
        <p:nvPicPr>
          <p:cNvPr id="4098" name="Picture 2" descr="Kubeflow logo? · Issue #187 · kubeflow/kubeflow · GitHub">
            <a:extLst>
              <a:ext uri="{FF2B5EF4-FFF2-40B4-BE49-F238E27FC236}">
                <a16:creationId xmlns:a16="http://schemas.microsoft.com/office/drawing/2014/main" id="{EC75CB79-AE27-1A42-8293-846D637C7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27344" y="2790965"/>
            <a:ext cx="3464981" cy="3464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08C340F-44A8-CB4E-820E-D7B14B4777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0" y="2856071"/>
            <a:ext cx="6156959" cy="378652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B1F529B-E8A1-F54F-918B-3A0CDC534411}"/>
              </a:ext>
            </a:extLst>
          </p:cNvPr>
          <p:cNvSpPr txBox="1"/>
          <p:nvPr/>
        </p:nvSpPr>
        <p:spPr>
          <a:xfrm>
            <a:off x="8954814" y="2123090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04537022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erson sitting in front of a building&#10;&#10;Description automatically generated">
            <a:extLst>
              <a:ext uri="{FF2B5EF4-FFF2-40B4-BE49-F238E27FC236}">
                <a16:creationId xmlns:a16="http://schemas.microsoft.com/office/drawing/2014/main" id="{57A281CF-1677-41C1-B06B-96A29A3F5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9377E54-930E-4573-997D-C5B9AEB59CBF}"/>
              </a:ext>
            </a:extLst>
          </p:cNvPr>
          <p:cNvSpPr/>
          <p:nvPr/>
        </p:nvSpPr>
        <p:spPr bwMode="auto">
          <a:xfrm>
            <a:off x="-30563" y="974"/>
            <a:ext cx="12192000" cy="6857026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B7E17B35-CBFF-4A92-9BED-8D0DF7268171}"/>
              </a:ext>
            </a:extLst>
          </p:cNvPr>
          <p:cNvSpPr txBox="1">
            <a:spLocks/>
          </p:cNvSpPr>
          <p:nvPr/>
        </p:nvSpPr>
        <p:spPr>
          <a:xfrm>
            <a:off x="455994" y="556381"/>
            <a:ext cx="11306469" cy="813819"/>
          </a:xfrm>
          <a:prstGeom prst="rect">
            <a:avLst/>
          </a:prstGeom>
        </p:spPr>
        <p:txBody>
          <a:bodyPr/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cs typeface="Apple Symbols" panose="02000000000000000000"/>
              </a:rPr>
              <a:t>Azure Kubernetes Service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3567B77F-A655-4B5F-8E43-B21FBD94A252}"/>
              </a:ext>
            </a:extLst>
          </p:cNvPr>
          <p:cNvSpPr txBox="1"/>
          <p:nvPr/>
        </p:nvSpPr>
        <p:spPr>
          <a:xfrm>
            <a:off x="407162" y="3824646"/>
            <a:ext cx="4120808" cy="226523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chemeClr val="bg1"/>
                </a:solidFill>
                <a:latin typeface="Segoe UI"/>
                <a:cs typeface="Apple Symbols" panose="02000000000000000000"/>
              </a:rPr>
              <a:t>Azure Portal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chemeClr val="bg1"/>
                </a:solidFill>
                <a:latin typeface="Segoe UI"/>
                <a:cs typeface="Apple Symbols" panose="02000000000000000000"/>
              </a:rPr>
              <a:t>Azure CLI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chemeClr val="bg1"/>
                </a:solidFill>
                <a:latin typeface="Segoe UI"/>
                <a:cs typeface="Apple Symbols" panose="02000000000000000000"/>
              </a:rPr>
              <a:t>Azure Resource Template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chemeClr val="bg1"/>
                </a:solidFill>
                <a:latin typeface="Segoe UI"/>
                <a:cs typeface="Apple Symbols" panose="02000000000000000000"/>
              </a:rPr>
              <a:t>Terraform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chemeClr val="bg1"/>
                </a:solidFill>
                <a:latin typeface="Segoe UI"/>
                <a:cs typeface="Apple Symbols" panose="02000000000000000000"/>
              </a:rPr>
              <a:t>Ansible</a:t>
            </a:r>
          </a:p>
        </p:txBody>
      </p:sp>
      <p:pic>
        <p:nvPicPr>
          <p:cNvPr id="6" name="Picture 8" descr="Related image">
            <a:extLst>
              <a:ext uri="{FF2B5EF4-FFF2-40B4-BE49-F238E27FC236}">
                <a16:creationId xmlns:a16="http://schemas.microsoft.com/office/drawing/2014/main" id="{FE7B990F-BD14-4B75-A7A9-B7B606A0B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2871" y="1723326"/>
            <a:ext cx="3825366" cy="1852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5" descr="Image result for kubernetes png">
            <a:extLst>
              <a:ext uri="{FF2B5EF4-FFF2-40B4-BE49-F238E27FC236}">
                <a16:creationId xmlns:a16="http://schemas.microsoft.com/office/drawing/2014/main" id="{9F587CB7-51AC-4F07-983A-102D9DB82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6279" y="1723326"/>
            <a:ext cx="1632790" cy="163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6">
            <a:extLst>
              <a:ext uri="{FF2B5EF4-FFF2-40B4-BE49-F238E27FC236}">
                <a16:creationId xmlns:a16="http://schemas.microsoft.com/office/drawing/2014/main" id="{3ABE2B8F-15B7-4975-ADF3-D2696B80F7AE}"/>
              </a:ext>
            </a:extLst>
          </p:cNvPr>
          <p:cNvSpPr txBox="1"/>
          <p:nvPr/>
        </p:nvSpPr>
        <p:spPr>
          <a:xfrm>
            <a:off x="8205718" y="3714551"/>
            <a:ext cx="3719050" cy="267457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cs typeface="Apple Symbols" panose="02000000000000000000"/>
              </a:rPr>
              <a:t>100%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cs typeface="Apple Symbols" panose="02000000000000000000"/>
              </a:rPr>
              <a:t>开源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cs typeface="Apple Symbols" panose="0200000000000000000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400" dirty="0">
                <a:solidFill>
                  <a:schemeClr val="bg1"/>
                </a:solidFill>
                <a:latin typeface="Segoe UI"/>
                <a:cs typeface="Apple Symbols" panose="02000000000000000000"/>
              </a:rPr>
              <a:t>原生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cs typeface="Apple Symbols" panose="02000000000000000000"/>
              </a:rPr>
              <a:t> Kubernetes API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cs typeface="Apple Symbols" panose="0200000000000000000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cs typeface="Apple Symbols" panose="02000000000000000000"/>
              </a:rPr>
              <a:t>CNCF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cs typeface="Apple Symbols" panose="02000000000000000000"/>
              </a:rPr>
              <a:t>认证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cs typeface="Apple Symbols" panose="0200000000000000000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400" dirty="0">
                <a:solidFill>
                  <a:schemeClr val="bg1"/>
                </a:solidFill>
                <a:latin typeface="Segoe UI"/>
                <a:cs typeface="Apple Symbols" panose="02000000000000000000"/>
              </a:rPr>
              <a:t>企业级保障</a:t>
            </a:r>
            <a:endParaRPr lang="en-US" altLang="zh-CN" sz="2400" dirty="0">
              <a:solidFill>
                <a:schemeClr val="bg1"/>
              </a:solidFill>
              <a:latin typeface="Segoe UI"/>
              <a:cs typeface="Apple Symbols" panose="0200000000000000000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cs typeface="Apple Symbols" panose="02000000000000000000"/>
              </a:rPr>
              <a:t>容量选择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cs typeface="Apple Symbols" panose="0200000000000000000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cs typeface="Apple Symbols" panose="02000000000000000000"/>
              </a:rPr>
              <a:t>区域选择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cs typeface="Apple Symbols" panose="02000000000000000000"/>
            </a:endParaRPr>
          </a:p>
        </p:txBody>
      </p:sp>
      <p:grpSp>
        <p:nvGrpSpPr>
          <p:cNvPr id="9" name="Group 10">
            <a:extLst>
              <a:ext uri="{FF2B5EF4-FFF2-40B4-BE49-F238E27FC236}">
                <a16:creationId xmlns:a16="http://schemas.microsoft.com/office/drawing/2014/main" id="{3A6AED2E-931D-4888-9F6E-4BB35174D20D}"/>
              </a:ext>
            </a:extLst>
          </p:cNvPr>
          <p:cNvGrpSpPr/>
          <p:nvPr/>
        </p:nvGrpSpPr>
        <p:grpSpPr>
          <a:xfrm>
            <a:off x="3582495" y="2330930"/>
            <a:ext cx="4155311" cy="1641161"/>
            <a:chOff x="4251393" y="2995203"/>
            <a:chExt cx="4155311" cy="1641161"/>
          </a:xfrm>
        </p:grpSpPr>
        <p:cxnSp>
          <p:nvCxnSpPr>
            <p:cNvPr id="10" name="Straight Arrow Connector 7">
              <a:extLst>
                <a:ext uri="{FF2B5EF4-FFF2-40B4-BE49-F238E27FC236}">
                  <a16:creationId xmlns:a16="http://schemas.microsoft.com/office/drawing/2014/main" id="{BE5B2606-893E-4A6A-A99B-46EF95525546}"/>
                </a:ext>
              </a:extLst>
            </p:cNvPr>
            <p:cNvCxnSpPr>
              <a:cxnSpLocks/>
            </p:cNvCxnSpPr>
            <p:nvPr/>
          </p:nvCxnSpPr>
          <p:spPr>
            <a:xfrm>
              <a:off x="4251393" y="4636364"/>
              <a:ext cx="4155311" cy="0"/>
            </a:xfrm>
            <a:prstGeom prst="straightConnector1">
              <a:avLst/>
            </a:prstGeom>
            <a:ln>
              <a:solidFill>
                <a:schemeClr val="bg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8">
              <a:extLst>
                <a:ext uri="{FF2B5EF4-FFF2-40B4-BE49-F238E27FC236}">
                  <a16:creationId xmlns:a16="http://schemas.microsoft.com/office/drawing/2014/main" id="{66CC3EB8-288D-4395-84E0-CF41030DA448}"/>
                </a:ext>
              </a:extLst>
            </p:cNvPr>
            <p:cNvSpPr/>
            <p:nvPr/>
          </p:nvSpPr>
          <p:spPr>
            <a:xfrm>
              <a:off x="4480836" y="2995203"/>
              <a:ext cx="239360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400" dirty="0" err="1">
                  <a:solidFill>
                    <a:srgbClr val="0078D4"/>
                  </a:solidFill>
                  <a:latin typeface="Consolas" panose="020B0609020204030204" pitchFamily="49" charset="0"/>
                  <a:cs typeface="Apple Symbols" panose="02000000000000000000"/>
                </a:rPr>
                <a:t>az</a:t>
              </a:r>
              <a:r>
                <a:rPr lang="en-US" altLang="zh-CN" sz="2400" dirty="0">
                  <a:solidFill>
                    <a:srgbClr val="0078D4"/>
                  </a:solidFill>
                  <a:latin typeface="Consolas" panose="020B0609020204030204" pitchFamily="49" charset="0"/>
                  <a:cs typeface="Apple Symbols" panose="02000000000000000000"/>
                </a:rPr>
                <a:t> </a:t>
              </a:r>
              <a:r>
                <a:rPr lang="en-US" altLang="zh-CN" sz="2400" dirty="0" err="1">
                  <a:solidFill>
                    <a:srgbClr val="0078D4"/>
                  </a:solidFill>
                  <a:latin typeface="Consolas" panose="020B0609020204030204" pitchFamily="49" charset="0"/>
                  <a:cs typeface="Apple Symbols" panose="02000000000000000000"/>
                </a:rPr>
                <a:t>aks</a:t>
              </a:r>
              <a:r>
                <a:rPr lang="en-US" altLang="zh-CN" sz="2400" dirty="0">
                  <a:solidFill>
                    <a:srgbClr val="0078D4"/>
                  </a:solidFill>
                  <a:latin typeface="Consolas" panose="020B0609020204030204" pitchFamily="49" charset="0"/>
                  <a:cs typeface="Apple Symbols" panose="02000000000000000000"/>
                </a:rPr>
                <a:t> create</a:t>
              </a: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CB2946A5-2626-444A-AE92-6EB0FB13680D}"/>
              </a:ext>
            </a:extLst>
          </p:cNvPr>
          <p:cNvSpPr/>
          <p:nvPr/>
        </p:nvSpPr>
        <p:spPr>
          <a:xfrm>
            <a:off x="3751612" y="2831876"/>
            <a:ext cx="2612575" cy="47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1440" lvl="0" defTabSz="932742">
              <a:lnSpc>
                <a:spcPct val="110000"/>
              </a:lnSpc>
              <a:spcAft>
                <a:spcPts val="300"/>
              </a:spcAft>
              <a:defRPr/>
            </a:pPr>
            <a:r>
              <a:rPr lang="en-US" altLang="zh-CN" sz="2400" dirty="0" err="1">
                <a:solidFill>
                  <a:srgbClr val="0078D4"/>
                </a:solidFill>
                <a:latin typeface="Consolas" panose="020B0609020204030204" pitchFamily="49" charset="0"/>
                <a:cs typeface="Apple Symbols" panose="02000000000000000000"/>
              </a:rPr>
              <a:t>az</a:t>
            </a:r>
            <a:r>
              <a:rPr lang="en-US" altLang="zh-CN" dirty="0">
                <a:solidFill>
                  <a:srgbClr val="0078D4"/>
                </a:solidFill>
                <a:latin typeface="Consolas" panose="020B0609020204030204" pitchFamily="49" charset="0"/>
                <a:cs typeface="Apple Symbols" panose="02000000000000000000"/>
              </a:rPr>
              <a:t> </a:t>
            </a:r>
            <a:r>
              <a:rPr lang="en-US" altLang="zh-CN" sz="2400" dirty="0" err="1">
                <a:solidFill>
                  <a:srgbClr val="0078D4"/>
                </a:solidFill>
                <a:latin typeface="Consolas" panose="020B0609020204030204" pitchFamily="49" charset="0"/>
                <a:cs typeface="Apple Symbols" panose="02000000000000000000"/>
              </a:rPr>
              <a:t>aks</a:t>
            </a:r>
            <a:r>
              <a:rPr lang="en-US" altLang="zh-CN" sz="2400" dirty="0">
                <a:solidFill>
                  <a:srgbClr val="0078D4"/>
                </a:solidFill>
                <a:latin typeface="Consolas" panose="020B0609020204030204" pitchFamily="49" charset="0"/>
                <a:cs typeface="Apple Symbols" panose="02000000000000000000"/>
              </a:rPr>
              <a:t> upgrade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B47174B-E034-4A7C-8850-725113262B21}"/>
              </a:ext>
            </a:extLst>
          </p:cNvPr>
          <p:cNvSpPr/>
          <p:nvPr/>
        </p:nvSpPr>
        <p:spPr>
          <a:xfrm>
            <a:off x="3749418" y="3378057"/>
            <a:ext cx="2316019" cy="47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1440" defTabSz="932742">
              <a:lnSpc>
                <a:spcPct val="110000"/>
              </a:lnSpc>
              <a:spcAft>
                <a:spcPts val="300"/>
              </a:spcAft>
              <a:defRPr/>
            </a:pPr>
            <a:r>
              <a:rPr lang="en-US" altLang="zh-CN" sz="2400" dirty="0" err="1">
                <a:solidFill>
                  <a:srgbClr val="0078D4"/>
                </a:solidFill>
                <a:latin typeface="Consolas" panose="020B0609020204030204" pitchFamily="49" charset="0"/>
                <a:cs typeface="Apple Symbols" panose="02000000000000000000"/>
              </a:rPr>
              <a:t>az</a:t>
            </a:r>
            <a:r>
              <a:rPr lang="en-US" altLang="zh-CN" sz="2400" dirty="0">
                <a:solidFill>
                  <a:srgbClr val="0078D4"/>
                </a:solidFill>
                <a:latin typeface="Consolas" panose="020B0609020204030204" pitchFamily="49" charset="0"/>
                <a:cs typeface="Apple Symbols" panose="02000000000000000000"/>
              </a:rPr>
              <a:t> </a:t>
            </a:r>
            <a:r>
              <a:rPr lang="en-US" altLang="zh-CN" sz="2400" dirty="0" err="1">
                <a:solidFill>
                  <a:srgbClr val="0078D4"/>
                </a:solidFill>
                <a:latin typeface="Consolas" panose="020B0609020204030204" pitchFamily="49" charset="0"/>
                <a:cs typeface="Apple Symbols" panose="02000000000000000000"/>
              </a:rPr>
              <a:t>aks</a:t>
            </a:r>
            <a:r>
              <a:rPr lang="en-US" altLang="zh-CN" sz="2400" dirty="0">
                <a:solidFill>
                  <a:srgbClr val="0078D4"/>
                </a:solidFill>
                <a:latin typeface="Consolas" panose="020B0609020204030204" pitchFamily="49" charset="0"/>
                <a:cs typeface="Apple Symbols" panose="02000000000000000000"/>
              </a:rPr>
              <a:t> scale</a:t>
            </a:r>
          </a:p>
        </p:txBody>
      </p:sp>
    </p:spTree>
    <p:extLst>
      <p:ext uri="{BB962C8B-B14F-4D97-AF65-F5344CB8AC3E}">
        <p14:creationId xmlns:p14="http://schemas.microsoft.com/office/powerpoint/2010/main" val="330176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BC80F35-F631-E347-8E8A-FCE9F30818A0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2800" b="1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Kubeflow components in the ML workflow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br>
              <a:rPr lang="en-US" altLang="zh-CN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altLang="zh-CN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4204AAB-18D6-2D4D-B7B2-387390946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835" y="258989"/>
            <a:ext cx="5341465" cy="6340020"/>
          </a:xfrm>
          <a:prstGeom prst="rect">
            <a:avLst/>
          </a:prstGeom>
        </p:spPr>
      </p:pic>
      <p:sp>
        <p:nvSpPr>
          <p:cNvPr id="2" name="AutoShape 2" descr="Where Kubeflow fits into a typical machine learning workflow">
            <a:extLst>
              <a:ext uri="{FF2B5EF4-FFF2-40B4-BE49-F238E27FC236}">
                <a16:creationId xmlns:a16="http://schemas.microsoft.com/office/drawing/2014/main" id="{3D8D63FC-BAF7-A041-ABF9-255063E10F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Where Kubeflow fits into a typical machine learning workflow">
            <a:extLst>
              <a:ext uri="{FF2B5EF4-FFF2-40B4-BE49-F238E27FC236}">
                <a16:creationId xmlns:a16="http://schemas.microsoft.com/office/drawing/2014/main" id="{59D827F0-7DEA-E742-A03D-540A1B9AC0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5999" y="3428999"/>
            <a:ext cx="2229853" cy="2229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95028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7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E5909592-8D5A-1145-B780-77F33DFC0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altLang="zh-CN" sz="4000" b="1">
                <a:solidFill>
                  <a:srgbClr val="FFFFFF"/>
                </a:solidFill>
              </a:rPr>
              <a:t>Deploy ML models to AKS with Kubeflow</a:t>
            </a:r>
            <a:br>
              <a:rPr lang="en-US" altLang="zh-CN" sz="4000" b="1">
                <a:solidFill>
                  <a:srgbClr val="FFFFFF"/>
                </a:solidFill>
              </a:rPr>
            </a:br>
            <a:endParaRPr kumimoji="1" lang="zh-CN" altLang="en-US" sz="4000">
              <a:solidFill>
                <a:srgbClr val="FFFFFF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DBEA7B4-50E1-924C-99BF-C003C28BFB48}"/>
              </a:ext>
            </a:extLst>
          </p:cNvPr>
          <p:cNvGrpSpPr/>
          <p:nvPr/>
        </p:nvGrpSpPr>
        <p:grpSpPr>
          <a:xfrm>
            <a:off x="5010150" y="1013078"/>
            <a:ext cx="6492875" cy="4450844"/>
            <a:chOff x="2168609" y="1744258"/>
            <a:chExt cx="6927265" cy="4748617"/>
          </a:xfrm>
        </p:grpSpPr>
        <p:pic>
          <p:nvPicPr>
            <p:cNvPr id="2050" name="Picture 2" descr="Architecture diagram: deploying machine learning models to Azure Kubernetes Services (AKS)">
              <a:extLst>
                <a:ext uri="{FF2B5EF4-FFF2-40B4-BE49-F238E27FC236}">
                  <a16:creationId xmlns:a16="http://schemas.microsoft.com/office/drawing/2014/main" id="{D2CB1ADD-81E1-6C41-9B31-790C36B16E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8609" y="1744258"/>
              <a:ext cx="6927265" cy="47486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8" descr="Related image">
              <a:extLst>
                <a:ext uri="{FF2B5EF4-FFF2-40B4-BE49-F238E27FC236}">
                  <a16:creationId xmlns:a16="http://schemas.microsoft.com/office/drawing/2014/main" id="{2FA31389-A1D4-0445-B1E2-54F3E55EA3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3738" y="5794529"/>
              <a:ext cx="1145046" cy="5546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2" descr="Kubeflow logo? · Issue #187 · kubeflow/kubeflow · GitHub">
            <a:extLst>
              <a:ext uri="{FF2B5EF4-FFF2-40B4-BE49-F238E27FC236}">
                <a16:creationId xmlns:a16="http://schemas.microsoft.com/office/drawing/2014/main" id="{87F6B60F-C8AB-8B41-BA07-C600E7B8C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318417" y="1955774"/>
            <a:ext cx="747822" cy="747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2384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B6ECB93-D7FF-4F09-A8ED-D4588EE7C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9110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A4D3680-F67C-1046-9AFA-F4536D52D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zh-CN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宋体" panose="02010600030101010101" pitchFamily="2" charset="-122"/>
              </a:rPr>
              <a:t>A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宋体" panose="02010600030101010101" pitchFamily="2" charset="-122"/>
              </a:rPr>
              <a:t>KS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宋体" panose="02010600030101010101" pitchFamily="2" charset="-122"/>
              </a:rPr>
              <a:t>创建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1C90279-4135-2543-A7BF-7191DA78C2F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41247" y="2276856"/>
            <a:ext cx="6056857" cy="4215384"/>
          </a:xfrm>
          <a:prstGeom prst="rect">
            <a:avLst/>
          </a:prstGeom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kumimoji="0" lang="zh-CN" altLang="zh-CN" sz="130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要从命令行界面登录</a:t>
            </a:r>
            <a:r>
              <a:rPr kumimoji="0" lang="zh-CN" altLang="zh-CN" sz="1300" b="1" i="0" u="none" strike="noStrike" cap="none" normalizeH="0" baseline="0" dirty="0">
                <a:ln>
                  <a:noFill/>
                </a:ln>
                <a:effectLst/>
                <a:ea typeface="Open Sans" panose="020B0606030504020204" pitchFamily="34" charset="0"/>
                <a:cs typeface="宋体" panose="02010600030101010101" pitchFamily="2" charset="-122"/>
              </a:rPr>
              <a:t> Azure</a:t>
            </a:r>
            <a:r>
              <a:rPr kumimoji="0" lang="zh-CN" altLang="zh-CN" sz="130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，请运行以下命令</a:t>
            </a:r>
            <a:endParaRPr kumimoji="0" lang="zh-CN" altLang="zh-CN" sz="1300" b="1" i="0" u="none" strike="noStrike" cap="none" normalizeH="0" baseline="0" dirty="0">
              <a:ln>
                <a:noFill/>
              </a:ln>
              <a:effectLst/>
              <a:cs typeface="宋体" panose="02010600030101010101" pitchFamily="2" charset="-122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  <a:ea typeface="Menlo" panose="020B0609030804020204" pitchFamily="49" charset="0"/>
                <a:cs typeface="宋体" panose="02010600030101010101" pitchFamily="2" charset="-122"/>
              </a:rPr>
              <a:t>az loginaz account set --subscription &lt;NAME OR ID OF SUBSCRIPTION&gt;</a:t>
            </a: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en-US" altLang="zh-CN" sz="13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zh-CN" altLang="zh-CN" sz="13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宋体" panose="02010600030101010101" pitchFamily="2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kumimoji="0" lang="zh-CN" altLang="zh-CN" sz="130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新集群的初始集群设置</a:t>
            </a:r>
            <a:r>
              <a:rPr kumimoji="0" lang="en-US" altLang="zh-CN" sz="130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kumimoji="0" lang="zh-CN" altLang="zh-CN" sz="130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创建资源组：</a:t>
            </a:r>
            <a:endParaRPr kumimoji="0" lang="zh-CN" altLang="zh-CN" sz="1300" b="1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  <a:ea typeface="Menlo" panose="020B0609030804020204" pitchFamily="49" charset="0"/>
                <a:cs typeface="宋体" panose="02010600030101010101" pitchFamily="2" charset="-122"/>
              </a:rPr>
              <a:t>az group create -n &lt;RESOURCE_GROUP_NAME&gt; -l &lt;LOCATION&gt;</a:t>
            </a: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zh-CN" altLang="zh-CN" sz="13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宋体" panose="02010600030101010101" pitchFamily="2" charset="-122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CN" altLang="zh-CN" sz="130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示例变量：</a:t>
            </a:r>
            <a:endParaRPr kumimoji="0" lang="zh-CN" altLang="zh-CN" sz="1300" b="1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  <a:ea typeface="Menlo" panose="020B0609030804020204" pitchFamily="49" charset="0"/>
                <a:cs typeface="宋体" panose="02010600030101010101" pitchFamily="2" charset="-122"/>
              </a:rPr>
              <a:t>RESOURCE_GROUP_NAME=KubeTest</a:t>
            </a:r>
            <a:endParaRPr kumimoji="0" lang="zh-CN" altLang="zh-CN" sz="1300" b="0" i="0" u="none" strike="noStrike" cap="none" normalizeH="0" baseline="0" dirty="0">
              <a:ln>
                <a:noFill/>
              </a:ln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  <a:ea typeface="Menlo" panose="020B0609030804020204" pitchFamily="49" charset="0"/>
                <a:cs typeface="宋体" panose="02010600030101010101" pitchFamily="2" charset="-122"/>
              </a:rPr>
              <a:t>LOCATION=westus</a:t>
            </a:r>
            <a:endParaRPr kumimoji="0" lang="en-US" altLang="zh-CN" sz="1300" b="0" i="0" u="none" strike="noStrike" cap="none" normalizeH="0" baseline="0" dirty="0">
              <a:ln>
                <a:noFill/>
              </a:ln>
              <a:effectLst/>
              <a:latin typeface="Arial Unicode MS" panose="020B0604020202020204" pitchFamily="34" charset="-128"/>
              <a:ea typeface="Menlo" panose="020B0609030804020204" pitchFamily="49" charset="0"/>
              <a:cs typeface="宋体" panose="02010600030101010101" pitchFamily="2" charset="-122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zh-CN" altLang="zh-CN" sz="1300" b="0" i="0" u="none" strike="noStrike" cap="none" normalizeH="0" baseline="0" dirty="0">
              <a:ln>
                <a:noFill/>
              </a:ln>
              <a:effectLst/>
            </a:endParaRPr>
          </a:p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kumimoji="0" lang="zh-CN" altLang="zh-CN" sz="130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创建一个专门定义的集群：</a:t>
            </a:r>
            <a:endParaRPr kumimoji="0" lang="zh-CN" altLang="zh-CN" sz="1300" b="1" i="0" u="none" strike="noStrike" cap="none" normalizeH="0" baseline="0" dirty="0">
              <a:ln>
                <a:noFill/>
              </a:ln>
              <a:effectLst/>
              <a:latin typeface="Arial Unicode MS" panose="020B0604020202020204" pitchFamily="34" charset="-128"/>
              <a:ea typeface="Menlo" panose="020B0609030804020204" pitchFamily="49" charset="0"/>
              <a:cs typeface="宋体" panose="02010600030101010101" pitchFamily="2" charset="-122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  <a:ea typeface="Menlo" panose="020B0609030804020204" pitchFamily="49" charset="0"/>
                <a:cs typeface="宋体" panose="02010600030101010101" pitchFamily="2" charset="-122"/>
              </a:rPr>
              <a:t>az aks create -g &lt;RESOURCE_GROUP_NAME&gt; -n &lt;NAME&gt; -s &lt;AGENT_SIZE&gt; -c &lt;AGENT_COUNT&gt; -l &lt;LOCATION&gt; --generate-ssh-keys</a:t>
            </a: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zh-CN" altLang="zh-CN" sz="13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宋体" panose="02010600030101010101" pitchFamily="2" charset="-122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示例变量：</a:t>
            </a:r>
            <a:endParaRPr kumimoji="0" lang="zh-CN" altLang="zh-CN" sz="13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  <a:ea typeface="Menlo" panose="020B0609030804020204" pitchFamily="49" charset="0"/>
                <a:cs typeface="宋体" panose="02010600030101010101" pitchFamily="2" charset="-122"/>
              </a:rPr>
              <a:t>NAME=KubeTestCluster</a:t>
            </a:r>
            <a:endParaRPr kumimoji="0" lang="zh-CN" altLang="zh-CN" sz="1300" b="0" i="0" u="none" strike="noStrike" cap="none" normalizeH="0" baseline="0" dirty="0">
              <a:ln>
                <a:noFill/>
              </a:ln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  <a:ea typeface="Menlo" panose="020B0609030804020204" pitchFamily="49" charset="0"/>
                <a:cs typeface="宋体" panose="02010600030101010101" pitchFamily="2" charset="-122"/>
              </a:rPr>
              <a:t>AGENT_SIZE=Standard_D4s_v3</a:t>
            </a:r>
            <a:endParaRPr kumimoji="0" lang="zh-CN" altLang="zh-CN" sz="1300" b="0" i="0" u="none" strike="noStrike" cap="none" normalizeH="0" baseline="0" dirty="0">
              <a:ln>
                <a:noFill/>
              </a:ln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  <a:ea typeface="Menlo" panose="020B0609030804020204" pitchFamily="49" charset="0"/>
                <a:cs typeface="宋体" panose="02010600030101010101" pitchFamily="2" charset="-122"/>
              </a:rPr>
              <a:t>AGENT_COUNT=2</a:t>
            </a:r>
            <a:endParaRPr kumimoji="0" lang="zh-CN" altLang="zh-CN" sz="1300" b="0" i="0" u="none" strike="noStrike" cap="none" normalizeH="0" baseline="0" dirty="0">
              <a:ln>
                <a:noFill/>
              </a:ln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3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  <a:ea typeface="Menlo" panose="020B0609030804020204" pitchFamily="49" charset="0"/>
                <a:cs typeface="宋体" panose="02010600030101010101" pitchFamily="2" charset="-122"/>
              </a:rPr>
              <a:t>RESOURCE_GROUP_NAME=KubeTest</a:t>
            </a:r>
            <a:endParaRPr kumimoji="0" lang="en-US" altLang="zh-CN" sz="1300" b="0" i="0" u="none" strike="noStrike" cap="none" normalizeH="0" baseline="0" dirty="0">
              <a:ln>
                <a:noFill/>
              </a:ln>
              <a:effectLst/>
              <a:latin typeface="Arial Unicode MS" panose="020B0604020202020204" pitchFamily="34" charset="-128"/>
              <a:ea typeface="Menlo" panose="020B0609030804020204" pitchFamily="49" charset="0"/>
              <a:cs typeface="宋体" panose="02010600030101010101" pitchFamily="2" charset="-122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zh-CN" altLang="zh-CN" sz="105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CN" altLang="zh-CN" sz="105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宋体" panose="02010600030101010101" pitchFamily="2" charset="-122"/>
                <a:cs typeface="Open Sans" panose="020B0606030504020204" pitchFamily="34" charset="0"/>
              </a:rPr>
              <a:t>注意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：如果您使用基于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ea typeface="Open Sans" panose="020B0606030504020204" pitchFamily="34" charset="0"/>
                <a:cs typeface="宋体" panose="02010600030101010101" pitchFamily="2" charset="-122"/>
              </a:rPr>
              <a:t> GPU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的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ea typeface="Open Sans" panose="020B0606030504020204" pitchFamily="34" charset="0"/>
                <a:cs typeface="宋体" panose="02010600030101010101" pitchFamily="2" charset="-122"/>
              </a:rPr>
              <a:t> AKS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集群（例如：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ea typeface="Open Sans" panose="020B0606030504020204" pitchFamily="34" charset="0"/>
                <a:cs typeface="宋体" panose="02010600030101010101" pitchFamily="2" charset="-122"/>
              </a:rPr>
              <a:t>AGENT_SIZE=Standard_NC6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），您还需要在集群节点上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宋体" panose="02010600030101010101" pitchFamily="2" charset="-122"/>
                <a:hlinkClick r:id="rId3"/>
              </a:rPr>
              <a:t>安装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ea typeface="Open Sans" panose="020B0606030504020204" pitchFamily="34" charset="0"/>
                <a:cs typeface="宋体" panose="02010600030101010101" pitchFamily="2" charset="-122"/>
                <a:hlinkClick r:id="rId3"/>
              </a:rPr>
              <a:t> NVidia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宋体" panose="02010600030101010101" pitchFamily="2" charset="-122"/>
                <a:hlinkClick r:id="rId3"/>
              </a:rPr>
              <a:t>驱动程序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，然后才能将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ea typeface="Open Sans" panose="020B0606030504020204" pitchFamily="34" charset="0"/>
                <a:cs typeface="宋体" panose="02010600030101010101" pitchFamily="2" charset="-122"/>
              </a:rPr>
              <a:t> GPU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与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ea typeface="Open Sans" panose="020B0606030504020204" pitchFamily="34" charset="0"/>
                <a:cs typeface="宋体" panose="02010600030101010101" pitchFamily="2" charset="-122"/>
              </a:rPr>
              <a:t> Kubeflow </a:t>
            </a:r>
            <a:r>
              <a:rPr kumimoji="0" lang="zh-CN" altLang="zh-CN" sz="105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一起使用。</a:t>
            </a:r>
            <a:endParaRPr kumimoji="0" lang="zh-CN" altLang="zh-CN" sz="105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8" descr="Related image">
            <a:extLst>
              <a:ext uri="{FF2B5EF4-FFF2-40B4-BE49-F238E27FC236}">
                <a16:creationId xmlns:a16="http://schemas.microsoft.com/office/drawing/2014/main" id="{9AAF4DDF-1E5D-F74E-93A0-7F63C490E6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1" r="18960" b="2"/>
          <a:stretch/>
        </p:blipFill>
        <p:spPr bwMode="auto">
          <a:xfrm>
            <a:off x="6335270" y="2276857"/>
            <a:ext cx="4622548" cy="3594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115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B6ECB93-D7FF-4F09-A8ED-D4588EE7C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9110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0A4FC8B-AA3F-2442-B9B4-0FB1CB99F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Kubeflow </a:t>
            </a:r>
            <a:r>
              <a:rPr lang="zh-CN" altLang="zh-CN">
                <a:solidFill>
                  <a:schemeClr val="bg1"/>
                </a:solidFill>
              </a:rPr>
              <a:t>安装</a:t>
            </a:r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191A1B1-E416-3949-9586-D95BCE72EB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59892" y="2592134"/>
            <a:ext cx="5901545" cy="3900106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457056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Menlo" panose="020B0609030804020204" pitchFamily="49" charset="0"/>
                <a:ea typeface="Menlo" panose="020B0609030804020204" pitchFamily="49" charset="0"/>
                <a:cs typeface="宋体" panose="02010600030101010101" pitchFamily="2" charset="-122"/>
              </a:rPr>
              <a:t>az aks get-credentials -n &lt;NAME&gt; -g &lt;RESOURCE_GROUP_NAME&gt;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宋体" panose="02010600030101010101" pitchFamily="2" charset="-122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从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宋体" panose="02010600030101010101" pitchFamily="2" charset="-122"/>
                <a:hlinkClick r:id="rId2"/>
              </a:rPr>
              <a:t>Kubeflow 版本页面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下载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宋体" panose="02010600030101010101" pitchFamily="2" charset="-122"/>
              </a:rPr>
              <a:t> kfctl v1.2.0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版本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宋体" panose="02010600030101010101" pitchFamily="2" charset="-122"/>
              </a:rPr>
              <a:t> 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。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解压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宋体" panose="02010600030101010101" pitchFamily="2" charset="-122"/>
              </a:rPr>
              <a:t>kfctl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  <a:latin typeface="Menlo" panose="020B0609030804020204" pitchFamily="49" charset="0"/>
                <a:ea typeface="Menlo" panose="020B0609030804020204" pitchFamily="49" charset="0"/>
                <a:cs typeface="宋体" panose="02010600030101010101" pitchFamily="2" charset="-122"/>
              </a:rPr>
              <a:t>tar -xvf kfctl_v1.2.0_&lt;platform&gt;.tar.gz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lvl="0" indent="0">
              <a:spcAft>
                <a:spcPts val="600"/>
              </a:spcAft>
              <a:buFontTx/>
              <a:buChar char="•"/>
            </a:pPr>
            <a:r>
              <a:rPr lang="zh-CN" altLang="en-US" sz="1200" dirty="0"/>
              <a:t> </a:t>
            </a:r>
            <a:r>
              <a:rPr lang="en-US" altLang="zh-CN" sz="1200" dirty="0"/>
              <a:t>export PATH=$PATH:"&lt;path-to-</a:t>
            </a:r>
            <a:r>
              <a:rPr lang="en-US" altLang="zh-CN" sz="1200" dirty="0" err="1"/>
              <a:t>kfctl</a:t>
            </a:r>
            <a:r>
              <a:rPr lang="en-US" altLang="zh-CN" sz="1200" dirty="0"/>
              <a:t>&gt;”</a:t>
            </a:r>
          </a:p>
          <a:p>
            <a:pPr marL="0" lvl="0" indent="0">
              <a:spcAft>
                <a:spcPts val="600"/>
              </a:spcAft>
              <a:buFontTx/>
              <a:buChar char="•"/>
            </a:pPr>
            <a:r>
              <a:rPr lang="zh-CN" altLang="en-US" sz="1200" dirty="0"/>
              <a:t> </a:t>
            </a:r>
            <a:r>
              <a:rPr lang="en-US" altLang="zh-CN" sz="1200" dirty="0"/>
              <a:t>export KF_NAME=&lt;your choice of name for the Kubeflow deployment&gt;</a:t>
            </a:r>
          </a:p>
          <a:p>
            <a:pPr marL="0" lvl="0" indent="0">
              <a:spcAft>
                <a:spcPts val="600"/>
              </a:spcAft>
              <a:buFontTx/>
              <a:buChar char="•"/>
            </a:pPr>
            <a:r>
              <a:rPr lang="en-US" altLang="zh-CN" sz="1200" dirty="0"/>
              <a:t>export BASE_DIR=&lt;path to a base directory&gt;</a:t>
            </a:r>
          </a:p>
          <a:p>
            <a:pPr marL="0" lvl="0" indent="0">
              <a:spcAft>
                <a:spcPts val="600"/>
              </a:spcAft>
              <a:buFontTx/>
              <a:buChar char="•"/>
            </a:pPr>
            <a:r>
              <a:rPr lang="en-US" altLang="zh-CN" sz="1200" dirty="0"/>
              <a:t>export KF_DIR=${BASE_DIR}/${KF_NAME}</a:t>
            </a:r>
          </a:p>
          <a:p>
            <a:pPr marL="0" lvl="0" indent="0">
              <a:spcAft>
                <a:spcPts val="600"/>
              </a:spcAft>
              <a:buFontTx/>
              <a:buChar char="•"/>
            </a:pPr>
            <a:r>
              <a:rPr lang="en-US" altLang="zh-CN" sz="1200" dirty="0"/>
              <a:t>export</a:t>
            </a:r>
            <a:r>
              <a:rPr lang="zh-CN" altLang="en-US" sz="1200" dirty="0"/>
              <a:t> </a:t>
            </a:r>
            <a:r>
              <a:rPr lang="en-US" altLang="zh-CN" sz="1200" dirty="0"/>
              <a:t>CONFIG_URI=</a:t>
            </a:r>
            <a:r>
              <a:rPr lang="en-US" altLang="zh-CN" sz="1200" dirty="0">
                <a:hlinkClick r:id="rId3"/>
              </a:rPr>
              <a:t>https://raw.githubusercontent.com/kubeflow/manifests/v1.2-branch/kfdef/kfctl_k8s_istio.v1.2.0.yaml</a:t>
            </a:r>
            <a:endParaRPr lang="en-US" altLang="zh-CN" sz="1200" dirty="0"/>
          </a:p>
          <a:p>
            <a:pPr marL="0" lvl="0" indent="0">
              <a:spcAft>
                <a:spcPts val="600"/>
              </a:spcAft>
              <a:buFontTx/>
              <a:buChar char="•"/>
            </a:pPr>
            <a:r>
              <a:rPr lang="en-US" altLang="zh-CN" sz="1200" dirty="0" err="1"/>
              <a:t>mkdir</a:t>
            </a:r>
            <a:r>
              <a:rPr lang="en-US" altLang="zh-CN" sz="1200" dirty="0"/>
              <a:t> -p ${KF_DIR}</a:t>
            </a:r>
          </a:p>
          <a:p>
            <a:pPr marL="0" lvl="0" indent="0">
              <a:spcAft>
                <a:spcPts val="600"/>
              </a:spcAft>
              <a:buFontTx/>
              <a:buChar char="•"/>
            </a:pPr>
            <a:r>
              <a:rPr lang="en-US" altLang="zh-CN" sz="1200" dirty="0"/>
              <a:t>cd ${KF_DIR}</a:t>
            </a:r>
          </a:p>
          <a:p>
            <a:pPr marL="0" lvl="0" indent="0">
              <a:spcAft>
                <a:spcPts val="600"/>
              </a:spcAft>
              <a:buFontTx/>
              <a:buChar char="•"/>
            </a:pPr>
            <a:r>
              <a:rPr lang="en-US" altLang="zh-CN" sz="1200" dirty="0" err="1"/>
              <a:t>kfctl</a:t>
            </a:r>
            <a:r>
              <a:rPr lang="en-US" altLang="zh-CN" sz="1200" dirty="0"/>
              <a:t> apply -V -f ${CONFIG_URI}</a:t>
            </a:r>
          </a:p>
          <a:p>
            <a:pPr marL="0" lvl="0" indent="0">
              <a:spcAft>
                <a:spcPts val="600"/>
              </a:spcAft>
              <a:buFontTx/>
              <a:buChar char="•"/>
            </a:pPr>
            <a:endParaRPr kumimoji="0" lang="en-US" altLang="zh-CN" sz="1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endParaRPr kumimoji="0" lang="en-US" altLang="zh-CN" sz="1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endParaRPr kumimoji="0" lang="en-US" altLang="zh-CN" sz="1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endParaRPr kumimoji="0" lang="zh-CN" altLang="zh-CN" sz="1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宋体" panose="02010600030101010101" pitchFamily="2" charset="-122"/>
            </a:endParaRPr>
          </a:p>
        </p:txBody>
      </p:sp>
      <p:pic>
        <p:nvPicPr>
          <p:cNvPr id="9" name="Picture 2" descr="Kubeflow logo? · Issue #187 · kubeflow/kubeflow · GitHub">
            <a:extLst>
              <a:ext uri="{FF2B5EF4-FFF2-40B4-BE49-F238E27FC236}">
                <a16:creationId xmlns:a16="http://schemas.microsoft.com/office/drawing/2014/main" id="{B9E42AD0-36CD-E74B-BEE8-9596DA99E1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08" r="2" b="4532"/>
          <a:stretch/>
        </p:blipFill>
        <p:spPr bwMode="auto">
          <a:xfrm>
            <a:off x="6335270" y="2276857"/>
            <a:ext cx="5015484" cy="3900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6750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41929DE-7AB8-E142-BE12-7558D978B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kumimoji="1" lang="zh-CN" altLang="en-US">
                <a:solidFill>
                  <a:schemeClr val="bg1"/>
                </a:solidFill>
              </a:rPr>
              <a:t>配置</a:t>
            </a:r>
            <a:r>
              <a:rPr kumimoji="1" lang="en-US" altLang="zh-CN">
                <a:solidFill>
                  <a:schemeClr val="bg1"/>
                </a:solidFill>
              </a:rPr>
              <a:t>Kubeflow</a:t>
            </a:r>
            <a:r>
              <a:rPr kumimoji="1" lang="zh-CN" altLang="en-US">
                <a:solidFill>
                  <a:schemeClr val="bg1"/>
                </a:solidFill>
              </a:rPr>
              <a:t> </a:t>
            </a:r>
            <a:r>
              <a:rPr kumimoji="1" lang="en-US" altLang="zh-CN">
                <a:solidFill>
                  <a:schemeClr val="bg1"/>
                </a:solidFill>
              </a:rPr>
              <a:t>Central</a:t>
            </a:r>
            <a:r>
              <a:rPr kumimoji="1" lang="zh-CN" altLang="en-US">
                <a:solidFill>
                  <a:schemeClr val="bg1"/>
                </a:solidFill>
              </a:rPr>
              <a:t> </a:t>
            </a:r>
            <a:r>
              <a:rPr kumimoji="1" lang="en-US" altLang="zh-CN">
                <a:solidFill>
                  <a:schemeClr val="bg1"/>
                </a:solidFill>
              </a:rPr>
              <a:t>Dashboard</a:t>
            </a:r>
            <a:endParaRPr kumimoji="1" lang="zh-CN" altLang="en-US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65C3309-62AA-3D4E-B074-6972B61373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11" b="-2"/>
          <a:stretch/>
        </p:blipFill>
        <p:spPr>
          <a:xfrm>
            <a:off x="5276170" y="2588130"/>
            <a:ext cx="6236208" cy="3660185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41E89AB3-305E-AA43-A3F5-EC75AE058D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67573" y="2588131"/>
            <a:ext cx="4711054" cy="366018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457056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kumimoji="0" lang="en-US" altLang="zh-CN" sz="140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Option1</a:t>
            </a:r>
            <a:r>
              <a:rPr kumimoji="0" lang="zh-CN" altLang="en-US" sz="140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：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默认安装不会创建外部端点，但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短期使用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您可以使用端口转发来访问您的集群。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使用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kubectl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运行以下命令：</a:t>
            </a:r>
            <a:endParaRPr kumimoji="0" lang="zh-CN" altLang="zh-CN" sz="1400" b="0" i="0" u="none" strike="noStrike" cap="none" normalizeH="0" baseline="0" dirty="0">
              <a:ln>
                <a:noFill/>
              </a:ln>
              <a:effectLst/>
              <a:latin typeface="Arial Unicode MS" panose="020B0604020202020204" pitchFamily="34" charset="-128"/>
              <a:ea typeface="Menlo" panose="020B0609030804020204" pitchFamily="49" charset="0"/>
              <a:cs typeface="宋体" panose="02010600030101010101" pitchFamily="2" charset="-122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  <a:ea typeface="Menlo" panose="020B0609030804020204" pitchFamily="49" charset="0"/>
                <a:cs typeface="宋体" panose="02010600030101010101" pitchFamily="2" charset="-122"/>
              </a:rPr>
              <a:t>kubectl port-forward svc/istio-ingressgateway -n istio-system 8080:80</a:t>
            </a:r>
            <a:r>
              <a:rPr kumimoji="0" lang="zh-CN" altLang="zh-CN" sz="14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zh-CN" altLang="zh-CN" sz="14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宋体" panose="02010600030101010101" pitchFamily="2" charset="-122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接下来，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  <a:ea typeface="Menlo" panose="020B0609030804020204" pitchFamily="49" charset="0"/>
                <a:cs typeface="宋体" panose="02010600030101010101" pitchFamily="2" charset="-122"/>
              </a:rPr>
              <a:t>http://localhost:8080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在浏览器中打开。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lang="en-US" altLang="zh-CN" sz="1400" b="1" dirty="0">
                <a:latin typeface="Open Sans" panose="020B0606030504020204" pitchFamily="34" charset="0"/>
                <a:cs typeface="Open Sans" panose="020B0606030504020204" pitchFamily="34" charset="0"/>
              </a:rPr>
              <a:t>Option2:</a:t>
            </a:r>
            <a:r>
              <a:rPr lang="zh-CN" altLang="zh-CN" sz="1400" dirty="0"/>
              <a:t>从外部长期访问</a:t>
            </a:r>
            <a:r>
              <a:rPr lang="en-US" altLang="zh-CN" sz="1400" dirty="0"/>
              <a:t>Kubeflow </a:t>
            </a:r>
            <a:r>
              <a:rPr lang="en-US" altLang="zh-CN" sz="1400" dirty="0" err="1"/>
              <a:t>Cental</a:t>
            </a:r>
            <a:r>
              <a:rPr lang="en-US" altLang="zh-CN" sz="1400" dirty="0"/>
              <a:t> Dashboard</a:t>
            </a:r>
            <a:r>
              <a:rPr lang="zh-CN" altLang="zh-CN" sz="1400" dirty="0"/>
              <a:t>需要给它配置一个</a:t>
            </a:r>
            <a:r>
              <a:rPr lang="en-US" altLang="zh-CN" sz="1400" dirty="0"/>
              <a:t>K8S </a:t>
            </a:r>
            <a:r>
              <a:rPr lang="en-US" altLang="zh-CN" sz="1400" b="1" dirty="0"/>
              <a:t>Service,</a:t>
            </a:r>
            <a:r>
              <a:rPr lang="zh-CN" altLang="en-US" sz="1400" b="1" dirty="0"/>
              <a:t>使用这个</a:t>
            </a:r>
            <a:r>
              <a:rPr lang="en-US" altLang="zh-CN" sz="1400" b="1" dirty="0">
                <a:hlinkClick r:id="rId3"/>
              </a:rPr>
              <a:t>yaml</a:t>
            </a:r>
            <a:endParaRPr lang="en-US" altLang="zh-CN" sz="1400" b="1" dirty="0"/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altLang="zh-CN" sz="1500" b="1" dirty="0" err="1"/>
              <a:t>kubectl</a:t>
            </a:r>
            <a:r>
              <a:rPr lang="en-US" altLang="zh-CN" sz="1500" b="1" dirty="0"/>
              <a:t> apply -f </a:t>
            </a:r>
            <a:r>
              <a:rPr lang="en-US" altLang="zh-CN" sz="1500" dirty="0" err="1"/>
              <a:t>serviceforistio-ingressgateway.yaml</a:t>
            </a:r>
            <a:r>
              <a:rPr lang="zh-CN" altLang="zh-CN" sz="1500" dirty="0"/>
              <a:t> </a:t>
            </a:r>
            <a:endParaRPr lang="en-US" altLang="zh-CN" sz="1500" b="1" dirty="0"/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lang="zh-CN" altLang="zh-CN" sz="1400" dirty="0">
                <a:latin typeface="Open Sans" panose="020B0606030504020204" pitchFamily="34" charset="0"/>
                <a:cs typeface="Open Sans" panose="020B0606030504020204" pitchFamily="34" charset="0"/>
              </a:rPr>
              <a:t>接下来，在浏览器中打开</a:t>
            </a:r>
            <a:r>
              <a:rPr lang="en-US" altLang="zh-CN" sz="1400" dirty="0">
                <a:latin typeface="Open Sans" panose="020B0606030504020204" pitchFamily="34" charset="0"/>
                <a:cs typeface="Open Sans" panose="020B0606030504020204" pitchFamily="34" charset="0"/>
              </a:rPr>
              <a:t>:</a:t>
            </a: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altLang="zh-CN" sz="1400" dirty="0"/>
              <a:t>http://&lt;your service external IP&gt;</a:t>
            </a:r>
            <a:endParaRPr kumimoji="0" lang="zh-CN" altLang="zh-CN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3565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1244</Words>
  <Application>Microsoft Macintosh PowerPoint</Application>
  <PresentationFormat>宽屏</PresentationFormat>
  <Paragraphs>118</Paragraphs>
  <Slides>16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-apple-system</vt:lpstr>
      <vt:lpstr>DengXian</vt:lpstr>
      <vt:lpstr>DengXian</vt:lpstr>
      <vt:lpstr>等线 Light</vt:lpstr>
      <vt:lpstr>Arial Unicode MS</vt:lpstr>
      <vt:lpstr>Arial</vt:lpstr>
      <vt:lpstr>Calibri</vt:lpstr>
      <vt:lpstr>Consolas</vt:lpstr>
      <vt:lpstr>Menlo</vt:lpstr>
      <vt:lpstr>Open Sans</vt:lpstr>
      <vt:lpstr>Segoe UI</vt:lpstr>
      <vt:lpstr>Segoe UI Semilight</vt:lpstr>
      <vt:lpstr>Office 主题​​</vt:lpstr>
      <vt:lpstr>Build a Kubeflow Machine Learning Platform on AKS</vt:lpstr>
      <vt:lpstr>Documentation</vt:lpstr>
      <vt:lpstr>DATA Science on Kubernetes-Kubeflow</vt:lpstr>
      <vt:lpstr>PowerPoint 演示文稿</vt:lpstr>
      <vt:lpstr>PowerPoint 演示文稿</vt:lpstr>
      <vt:lpstr>Deploy ML models to AKS with Kubeflow </vt:lpstr>
      <vt:lpstr>AKS创建</vt:lpstr>
      <vt:lpstr>Kubeflow 安装</vt:lpstr>
      <vt:lpstr>配置Kubeflow Central Dashboard</vt:lpstr>
      <vt:lpstr>MPI Operator 重新安装和配置</vt:lpstr>
      <vt:lpstr>解决Kubeflow Dashboard无法显示Pipeline 功能tab</vt:lpstr>
      <vt:lpstr>解决无法运行Kubeflow Pipeline问题</vt:lpstr>
      <vt:lpstr>Jupyter Notebook</vt:lpstr>
      <vt:lpstr>Kubeflow Pipeline</vt:lpstr>
      <vt:lpstr>超参调优 Katib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Build-a-kubeflow-machine-learning-platform-on-AKS</dc:title>
  <dc:creator>Teo Ma</dc:creator>
  <cp:lastModifiedBy>Teo Ma</cp:lastModifiedBy>
  <cp:revision>1</cp:revision>
  <dcterms:created xsi:type="dcterms:W3CDTF">2021-12-26T14:19:11Z</dcterms:created>
  <dcterms:modified xsi:type="dcterms:W3CDTF">2021-12-30T06:04:57Z</dcterms:modified>
</cp:coreProperties>
</file>

<file path=docProps/thumbnail.jpeg>
</file>